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9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B1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38" cy="2575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B1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95602" y="1525692"/>
            <a:ext cx="4709160" cy="3642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02167" y="1495092"/>
            <a:ext cx="4055745" cy="3811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B1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96700" y="6528816"/>
            <a:ext cx="187438" cy="25755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4800" y="6569964"/>
            <a:ext cx="1219187" cy="1432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741" y="176202"/>
            <a:ext cx="11516517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EB1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55322" y="6592785"/>
            <a:ext cx="2268220" cy="15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3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obe.ly/3qvrWQ0" TargetMode="External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hyperlink" Target="https://adobe.ly/3ntrm3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2.png"/><Relationship Id="rId4" Type="http://schemas.openxmlformats.org/officeDocument/2006/relationships/image" Target="../media/image10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jpg"/><Relationship Id="rId4" Type="http://schemas.openxmlformats.org/officeDocument/2006/relationships/image" Target="../media/image105.png"/><Relationship Id="rId9" Type="http://schemas.openxmlformats.org/officeDocument/2006/relationships/image" Target="../media/image110.jpg"/><Relationship Id="rId1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obe.ly/3nt84Lk" TargetMode="External"/><Relationship Id="rId2" Type="http://schemas.openxmlformats.org/officeDocument/2006/relationships/hyperlink" Target="https://adobe.ly/3tBJuJ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g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dobe.ly/3qtmcWR" TargetMode="External"/><Relationship Id="rId13" Type="http://schemas.openxmlformats.org/officeDocument/2006/relationships/hyperlink" Target="https://adobe.ly/3nsZJHj" TargetMode="External"/><Relationship Id="rId18" Type="http://schemas.openxmlformats.org/officeDocument/2006/relationships/image" Target="../media/image177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3.png"/><Relationship Id="rId17" Type="http://schemas.openxmlformats.org/officeDocument/2006/relationships/image" Target="../media/image176.png"/><Relationship Id="rId2" Type="http://schemas.openxmlformats.org/officeDocument/2006/relationships/hyperlink" Target="https://adobe.ly/320CWex" TargetMode="External"/><Relationship Id="rId16" Type="http://schemas.openxmlformats.org/officeDocument/2006/relationships/hyperlink" Target="https://adobe.ly/3Kceo3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2.png"/><Relationship Id="rId5" Type="http://schemas.openxmlformats.org/officeDocument/2006/relationships/image" Target="../media/image167.png"/><Relationship Id="rId15" Type="http://schemas.openxmlformats.org/officeDocument/2006/relationships/image" Target="../media/image175.png"/><Relationship Id="rId10" Type="http://schemas.openxmlformats.org/officeDocument/2006/relationships/image" Target="../media/image171.png"/><Relationship Id="rId19" Type="http://schemas.openxmlformats.org/officeDocument/2006/relationships/image" Target="../media/image178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Relationship Id="rId14" Type="http://schemas.openxmlformats.org/officeDocument/2006/relationships/image" Target="../media/image1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0.png"/><Relationship Id="rId4" Type="http://schemas.openxmlformats.org/officeDocument/2006/relationships/image" Target="../media/image17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EB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252" y="5878067"/>
            <a:ext cx="385571" cy="5318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3252" y="0"/>
            <a:ext cx="11312525" cy="6858000"/>
            <a:chOff x="873252" y="0"/>
            <a:chExt cx="11312525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0944" y="0"/>
              <a:ext cx="9204731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252" y="842772"/>
              <a:ext cx="2314955" cy="27127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9896" y="1944201"/>
            <a:ext cx="69964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455" dirty="0">
                <a:solidFill>
                  <a:srgbClr val="FFFFFF"/>
                </a:solidFill>
              </a:rPr>
              <a:t>S</a:t>
            </a:r>
            <a:r>
              <a:rPr sz="3600" spc="-480" dirty="0">
                <a:solidFill>
                  <a:srgbClr val="FFFFFF"/>
                </a:solidFill>
              </a:rPr>
              <a:t>3</a:t>
            </a:r>
            <a:r>
              <a:rPr sz="3600" spc="-270" dirty="0">
                <a:solidFill>
                  <a:srgbClr val="FFFFFF"/>
                </a:solidFill>
              </a:rPr>
              <a:t>0</a:t>
            </a:r>
            <a:r>
              <a:rPr sz="3600" spc="-335" dirty="0">
                <a:solidFill>
                  <a:srgbClr val="FFFFFF"/>
                </a:solidFill>
              </a:rPr>
              <a:t>4</a:t>
            </a:r>
            <a:r>
              <a:rPr sz="3600" spc="-260" dirty="0">
                <a:solidFill>
                  <a:srgbClr val="FFFFFF"/>
                </a:solidFill>
              </a:rPr>
              <a:t> </a:t>
            </a:r>
            <a:r>
              <a:rPr sz="3600" spc="-350" dirty="0">
                <a:solidFill>
                  <a:srgbClr val="FFFFFF"/>
                </a:solidFill>
              </a:rPr>
              <a:t>-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355" dirty="0">
                <a:solidFill>
                  <a:srgbClr val="FFFFFF"/>
                </a:solidFill>
              </a:rPr>
              <a:t>H</a:t>
            </a:r>
            <a:r>
              <a:rPr sz="3600" spc="-210" dirty="0">
                <a:solidFill>
                  <a:srgbClr val="FFFFFF"/>
                </a:solidFill>
              </a:rPr>
              <a:t>o</a:t>
            </a:r>
            <a:r>
              <a:rPr sz="3600" spc="-505" dirty="0">
                <a:solidFill>
                  <a:srgbClr val="FFFFFF"/>
                </a:solidFill>
              </a:rPr>
              <a:t>w</a:t>
            </a:r>
            <a:r>
              <a:rPr sz="3600" spc="-254" dirty="0">
                <a:solidFill>
                  <a:srgbClr val="FFFFFF"/>
                </a:solidFill>
              </a:rPr>
              <a:t> </a:t>
            </a:r>
            <a:r>
              <a:rPr sz="3600" spc="-280" dirty="0">
                <a:solidFill>
                  <a:srgbClr val="FFFFFF"/>
                </a:solidFill>
              </a:rPr>
              <a:t>K</a:t>
            </a:r>
            <a:r>
              <a:rPr sz="3600" spc="-360" dirty="0">
                <a:solidFill>
                  <a:srgbClr val="FFFFFF"/>
                </a:solidFill>
              </a:rPr>
              <a:t>a</a:t>
            </a:r>
            <a:r>
              <a:rPr sz="3600" spc="-285" dirty="0">
                <a:solidFill>
                  <a:srgbClr val="FFFFFF"/>
                </a:solidFill>
              </a:rPr>
              <a:t>u</a:t>
            </a:r>
            <a:r>
              <a:rPr sz="3600" spc="-290" dirty="0">
                <a:solidFill>
                  <a:srgbClr val="FFFFFF"/>
                </a:solidFill>
              </a:rPr>
              <a:t>f</a:t>
            </a:r>
            <a:r>
              <a:rPr sz="3600" spc="-85" dirty="0">
                <a:solidFill>
                  <a:srgbClr val="FFFFFF"/>
                </a:solidFill>
              </a:rPr>
              <a:t>l</a:t>
            </a:r>
            <a:r>
              <a:rPr sz="3600" spc="-335" dirty="0">
                <a:solidFill>
                  <a:srgbClr val="FFFFFF"/>
                </a:solidFill>
              </a:rPr>
              <a:t>a</a:t>
            </a:r>
            <a:r>
              <a:rPr sz="3600" spc="-290" dirty="0">
                <a:solidFill>
                  <a:srgbClr val="FFFFFF"/>
                </a:solidFill>
              </a:rPr>
              <a:t>nd</a:t>
            </a:r>
            <a:r>
              <a:rPr sz="3600" spc="-225" dirty="0">
                <a:solidFill>
                  <a:srgbClr val="FFFFFF"/>
                </a:solidFill>
              </a:rPr>
              <a:t> </a:t>
            </a:r>
            <a:r>
              <a:rPr sz="3600" spc="-434" dirty="0">
                <a:solidFill>
                  <a:srgbClr val="FFFFFF"/>
                </a:solidFill>
              </a:rPr>
              <a:t>T</a:t>
            </a:r>
            <a:r>
              <a:rPr sz="3600" spc="-280" dirty="0">
                <a:solidFill>
                  <a:srgbClr val="FFFFFF"/>
                </a:solidFill>
              </a:rPr>
              <a:t>r</a:t>
            </a:r>
            <a:r>
              <a:rPr sz="3600" spc="-335" dirty="0">
                <a:solidFill>
                  <a:srgbClr val="FFFFFF"/>
                </a:solidFill>
              </a:rPr>
              <a:t>a</a:t>
            </a:r>
            <a:r>
              <a:rPr sz="3600" spc="-270" dirty="0">
                <a:solidFill>
                  <a:srgbClr val="FFFFFF"/>
                </a:solidFill>
              </a:rPr>
              <a:t>n</a:t>
            </a:r>
            <a:r>
              <a:rPr sz="3600" spc="-380" dirty="0">
                <a:solidFill>
                  <a:srgbClr val="FFFFFF"/>
                </a:solidFill>
              </a:rPr>
              <a:t>s</a:t>
            </a:r>
            <a:r>
              <a:rPr sz="3600" spc="-120" dirty="0">
                <a:solidFill>
                  <a:srgbClr val="FFFFFF"/>
                </a:solidFill>
              </a:rPr>
              <a:t>i</a:t>
            </a:r>
            <a:r>
              <a:rPr sz="3600" spc="-315" dirty="0">
                <a:solidFill>
                  <a:srgbClr val="FFFFFF"/>
                </a:solidFill>
              </a:rPr>
              <a:t>t</a:t>
            </a:r>
            <a:r>
              <a:rPr sz="3600" spc="-195" dirty="0">
                <a:solidFill>
                  <a:srgbClr val="FFFFFF"/>
                </a:solidFill>
              </a:rPr>
              <a:t>io</a:t>
            </a:r>
            <a:r>
              <a:rPr sz="3600" spc="-305" dirty="0">
                <a:solidFill>
                  <a:srgbClr val="FFFFFF"/>
                </a:solidFill>
              </a:rPr>
              <a:t>n</a:t>
            </a:r>
            <a:r>
              <a:rPr sz="3600" spc="-260" dirty="0">
                <a:solidFill>
                  <a:srgbClr val="FFFFFF"/>
                </a:solidFill>
              </a:rPr>
              <a:t>e</a:t>
            </a:r>
            <a:r>
              <a:rPr sz="3600" spc="-180" dirty="0">
                <a:solidFill>
                  <a:srgbClr val="FFFFFF"/>
                </a:solidFill>
              </a:rPr>
              <a:t>d  </a:t>
            </a:r>
            <a:r>
              <a:rPr sz="3600" spc="-280" dirty="0">
                <a:solidFill>
                  <a:srgbClr val="FFFFFF"/>
                </a:solidFill>
              </a:rPr>
              <a:t>to</a:t>
            </a:r>
            <a:r>
              <a:rPr sz="3600" spc="-254" dirty="0">
                <a:solidFill>
                  <a:srgbClr val="FFFFFF"/>
                </a:solidFill>
              </a:rPr>
              <a:t> </a:t>
            </a:r>
            <a:r>
              <a:rPr sz="3600" spc="-180" dirty="0">
                <a:solidFill>
                  <a:srgbClr val="FFFFFF"/>
                </a:solidFill>
              </a:rPr>
              <a:t>E</a:t>
            </a:r>
            <a:r>
              <a:rPr sz="3600" spc="-490" dirty="0">
                <a:solidFill>
                  <a:srgbClr val="FFFFFF"/>
                </a:solidFill>
              </a:rPr>
              <a:t>x</a:t>
            </a:r>
            <a:r>
              <a:rPr sz="3600" spc="-270" dirty="0">
                <a:solidFill>
                  <a:srgbClr val="FFFFFF"/>
                </a:solidFill>
              </a:rPr>
              <a:t>p</a:t>
            </a:r>
            <a:r>
              <a:rPr sz="3600" spc="-320" dirty="0">
                <a:solidFill>
                  <a:srgbClr val="FFFFFF"/>
                </a:solidFill>
              </a:rPr>
              <a:t>e</a:t>
            </a:r>
            <a:r>
              <a:rPr sz="3600" spc="-200" dirty="0">
                <a:solidFill>
                  <a:srgbClr val="FFFFFF"/>
                </a:solidFill>
              </a:rPr>
              <a:t>r</a:t>
            </a:r>
            <a:r>
              <a:rPr sz="3600" spc="-275" dirty="0">
                <a:solidFill>
                  <a:srgbClr val="FFFFFF"/>
                </a:solidFill>
              </a:rPr>
              <a:t>ience</a:t>
            </a:r>
            <a:r>
              <a:rPr sz="3600" spc="-240" dirty="0">
                <a:solidFill>
                  <a:srgbClr val="FFFFFF"/>
                </a:solidFill>
              </a:rPr>
              <a:t> M</a:t>
            </a:r>
            <a:r>
              <a:rPr sz="3600" spc="-335" dirty="0">
                <a:solidFill>
                  <a:srgbClr val="FFFFFF"/>
                </a:solidFill>
              </a:rPr>
              <a:t>a</a:t>
            </a:r>
            <a:r>
              <a:rPr sz="3600" spc="-325" dirty="0">
                <a:solidFill>
                  <a:srgbClr val="FFFFFF"/>
                </a:solidFill>
              </a:rPr>
              <a:t>n</a:t>
            </a:r>
            <a:r>
              <a:rPr sz="3600" spc="-380" dirty="0">
                <a:solidFill>
                  <a:srgbClr val="FFFFFF"/>
                </a:solidFill>
              </a:rPr>
              <a:t>a</a:t>
            </a:r>
            <a:r>
              <a:rPr sz="3600" spc="-409" dirty="0">
                <a:solidFill>
                  <a:srgbClr val="FFFFFF"/>
                </a:solidFill>
              </a:rPr>
              <a:t>g</a:t>
            </a:r>
            <a:r>
              <a:rPr sz="3600" spc="-275" dirty="0">
                <a:solidFill>
                  <a:srgbClr val="FFFFFF"/>
                </a:solidFill>
              </a:rPr>
              <a:t>er</a:t>
            </a:r>
            <a:r>
              <a:rPr sz="3600" spc="-254" dirty="0">
                <a:solidFill>
                  <a:srgbClr val="FFFFFF"/>
                </a:solidFill>
              </a:rPr>
              <a:t> </a:t>
            </a:r>
            <a:r>
              <a:rPr sz="3600" spc="-165" dirty="0">
                <a:solidFill>
                  <a:srgbClr val="FFFFFF"/>
                </a:solidFill>
              </a:rPr>
              <a:t>i</a:t>
            </a:r>
            <a:r>
              <a:rPr sz="3600" spc="-295" dirty="0">
                <a:solidFill>
                  <a:srgbClr val="FFFFFF"/>
                </a:solidFill>
              </a:rPr>
              <a:t>n</a:t>
            </a:r>
            <a:r>
              <a:rPr sz="3600" spc="-250" dirty="0">
                <a:solidFill>
                  <a:srgbClr val="FFFFFF"/>
                </a:solidFill>
              </a:rPr>
              <a:t> </a:t>
            </a:r>
            <a:r>
              <a:rPr sz="3600" spc="-300" dirty="0">
                <a:solidFill>
                  <a:srgbClr val="FFFFFF"/>
                </a:solidFill>
              </a:rPr>
              <a:t>t</a:t>
            </a:r>
            <a:r>
              <a:rPr sz="3600" spc="-295" dirty="0">
                <a:solidFill>
                  <a:srgbClr val="FFFFFF"/>
                </a:solidFill>
              </a:rPr>
              <a:t>he</a:t>
            </a:r>
            <a:r>
              <a:rPr sz="3600" spc="-260" dirty="0">
                <a:solidFill>
                  <a:srgbClr val="FFFFFF"/>
                </a:solidFill>
              </a:rPr>
              <a:t> </a:t>
            </a:r>
            <a:r>
              <a:rPr sz="3600" spc="-405" dirty="0">
                <a:solidFill>
                  <a:srgbClr val="FFFFFF"/>
                </a:solidFill>
              </a:rPr>
              <a:t>C</a:t>
            </a:r>
            <a:r>
              <a:rPr sz="3600" spc="-165" dirty="0">
                <a:solidFill>
                  <a:srgbClr val="FFFFFF"/>
                </a:solidFill>
              </a:rPr>
              <a:t>lo</a:t>
            </a:r>
            <a:r>
              <a:rPr sz="3600" spc="-320" dirty="0">
                <a:solidFill>
                  <a:srgbClr val="FFFFFF"/>
                </a:solidFill>
              </a:rPr>
              <a:t>u</a:t>
            </a:r>
            <a:r>
              <a:rPr sz="3600" spc="-280" dirty="0">
                <a:solidFill>
                  <a:srgbClr val="FFFFFF"/>
                </a:solidFill>
              </a:rPr>
              <a:t>d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859896" y="3165419"/>
            <a:ext cx="4335145" cy="1334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Santosh</a:t>
            </a:r>
            <a:r>
              <a:rPr sz="2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Mishra,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Senior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Technical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Architect,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000" dirty="0">
              <a:latin typeface="Tahoma"/>
              <a:cs typeface="Tahoma"/>
            </a:endParaRPr>
          </a:p>
          <a:p>
            <a:pPr marL="12700" marR="33655">
              <a:lnSpc>
                <a:spcPct val="100000"/>
              </a:lnSpc>
              <a:spcBef>
                <a:spcPts val="695"/>
              </a:spcBef>
            </a:pP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spc="-29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000" spc="-305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29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73679"/>
            <a:ext cx="12189460" cy="3508375"/>
            <a:chOff x="0" y="2773679"/>
            <a:chExt cx="12189460" cy="3508375"/>
          </a:xfrm>
        </p:grpSpPr>
        <p:sp>
          <p:nvSpPr>
            <p:cNvPr id="3" name="object 3"/>
            <p:cNvSpPr/>
            <p:nvPr/>
          </p:nvSpPr>
          <p:spPr>
            <a:xfrm>
              <a:off x="0" y="2773679"/>
              <a:ext cx="12189460" cy="3508375"/>
            </a:xfrm>
            <a:custGeom>
              <a:avLst/>
              <a:gdLst/>
              <a:ahLst/>
              <a:cxnLst/>
              <a:rect l="l" t="t" r="r" b="b"/>
              <a:pathLst>
                <a:path w="12189460" h="3508375">
                  <a:moveTo>
                    <a:pt x="12188952" y="0"/>
                  </a:moveTo>
                  <a:lnTo>
                    <a:pt x="0" y="0"/>
                  </a:lnTo>
                  <a:lnTo>
                    <a:pt x="0" y="3508248"/>
                  </a:lnTo>
                  <a:lnTo>
                    <a:pt x="12188952" y="3508248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647" y="3250692"/>
              <a:ext cx="10201655" cy="255386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10952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0" dirty="0"/>
              <a:t>We</a:t>
            </a:r>
            <a:r>
              <a:rPr spc="-155" dirty="0"/>
              <a:t> </a:t>
            </a:r>
            <a:r>
              <a:rPr spc="-225" dirty="0"/>
              <a:t>reverse-engineered</a:t>
            </a:r>
            <a:r>
              <a:rPr spc="-95" dirty="0"/>
              <a:t> </a:t>
            </a:r>
            <a:r>
              <a:rPr spc="-210" dirty="0"/>
              <a:t>Cloud</a:t>
            </a:r>
            <a:r>
              <a:rPr spc="-155" dirty="0"/>
              <a:t> </a:t>
            </a:r>
            <a:r>
              <a:rPr spc="-245" dirty="0"/>
              <a:t>Transfer</a:t>
            </a:r>
            <a:r>
              <a:rPr spc="-170" dirty="0"/>
              <a:t> </a:t>
            </a:r>
            <a:r>
              <a:rPr spc="-215" dirty="0"/>
              <a:t>Tool</a:t>
            </a:r>
            <a:r>
              <a:rPr spc="-150" dirty="0"/>
              <a:t> </a:t>
            </a:r>
            <a:r>
              <a:rPr spc="-220" dirty="0"/>
              <a:t>to</a:t>
            </a:r>
            <a:r>
              <a:rPr spc="-175" dirty="0"/>
              <a:t> </a:t>
            </a:r>
            <a:r>
              <a:rPr spc="-210" dirty="0"/>
              <a:t>solve</a:t>
            </a:r>
            <a:r>
              <a:rPr spc="-140" dirty="0"/>
              <a:t> </a:t>
            </a:r>
            <a:r>
              <a:rPr spc="-210" dirty="0"/>
              <a:t>connectivity</a:t>
            </a:r>
            <a:r>
              <a:rPr spc="-130" dirty="0"/>
              <a:t> </a:t>
            </a:r>
            <a:r>
              <a:rPr spc="-225" dirty="0"/>
              <a:t>issues.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082" y="1302701"/>
            <a:ext cx="9644380" cy="108267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260" dirty="0">
                <a:latin typeface="Tahoma"/>
                <a:cs typeface="Tahoma"/>
              </a:rPr>
              <a:t>Issue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20"/>
              </a:spcBef>
            </a:pPr>
            <a:r>
              <a:rPr sz="1800" spc="-110" dirty="0">
                <a:latin typeface="Tahoma"/>
                <a:cs typeface="Tahoma"/>
              </a:rPr>
              <a:t>The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versions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Cloud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Transfer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Tool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had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used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for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transferring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our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On-prem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content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cloud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has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not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offered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proxy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settings.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Since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we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were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sitting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in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secured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network,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this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was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real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blocker.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800" y="1289303"/>
            <a:ext cx="603885" cy="603885"/>
            <a:chOff x="304800" y="1289303"/>
            <a:chExt cx="603885" cy="603885"/>
          </a:xfrm>
        </p:grpSpPr>
        <p:sp>
          <p:nvSpPr>
            <p:cNvPr id="8" name="object 8"/>
            <p:cNvSpPr/>
            <p:nvPr/>
          </p:nvSpPr>
          <p:spPr>
            <a:xfrm>
              <a:off x="304800" y="1289303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147" y="1373123"/>
              <a:ext cx="373379" cy="37337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4684" y="0"/>
            <a:ext cx="5954395" cy="6472555"/>
            <a:chOff x="6234684" y="0"/>
            <a:chExt cx="5954395" cy="6472555"/>
          </a:xfrm>
        </p:grpSpPr>
        <p:sp>
          <p:nvSpPr>
            <p:cNvPr id="3" name="object 3"/>
            <p:cNvSpPr/>
            <p:nvPr/>
          </p:nvSpPr>
          <p:spPr>
            <a:xfrm>
              <a:off x="6234684" y="0"/>
              <a:ext cx="5954395" cy="6472555"/>
            </a:xfrm>
            <a:custGeom>
              <a:avLst/>
              <a:gdLst/>
              <a:ahLst/>
              <a:cxnLst/>
              <a:rect l="l" t="t" r="r" b="b"/>
              <a:pathLst>
                <a:path w="5954395" h="6472555">
                  <a:moveTo>
                    <a:pt x="5954268" y="0"/>
                  </a:moveTo>
                  <a:lnTo>
                    <a:pt x="0" y="0"/>
                  </a:lnTo>
                  <a:lnTo>
                    <a:pt x="0" y="6472428"/>
                  </a:lnTo>
                  <a:lnTo>
                    <a:pt x="5954268" y="6472428"/>
                  </a:lnTo>
                  <a:lnTo>
                    <a:pt x="595426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0424" y="1239012"/>
              <a:ext cx="5542787" cy="39944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7739" y="301461"/>
            <a:ext cx="524637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400" dirty="0"/>
              <a:t>We</a:t>
            </a:r>
            <a:r>
              <a:rPr spc="-395" dirty="0"/>
              <a:t> </a:t>
            </a:r>
            <a:r>
              <a:rPr spc="-225" dirty="0"/>
              <a:t>reverse-engineered </a:t>
            </a:r>
            <a:r>
              <a:rPr spc="-215" dirty="0"/>
              <a:t>Cloud </a:t>
            </a:r>
            <a:r>
              <a:rPr spc="-210" dirty="0"/>
              <a:t> </a:t>
            </a:r>
            <a:r>
              <a:rPr spc="-245" dirty="0"/>
              <a:t>Transfer</a:t>
            </a:r>
            <a:r>
              <a:rPr spc="-180" dirty="0"/>
              <a:t> </a:t>
            </a:r>
            <a:r>
              <a:rPr spc="-215" dirty="0"/>
              <a:t>Tool</a:t>
            </a:r>
            <a:r>
              <a:rPr spc="-160" dirty="0"/>
              <a:t> </a:t>
            </a:r>
            <a:r>
              <a:rPr spc="-220" dirty="0"/>
              <a:t>to</a:t>
            </a:r>
            <a:r>
              <a:rPr spc="-180" dirty="0"/>
              <a:t> </a:t>
            </a:r>
            <a:r>
              <a:rPr spc="-210" dirty="0"/>
              <a:t>solve</a:t>
            </a:r>
            <a:r>
              <a:rPr spc="-160" dirty="0"/>
              <a:t> </a:t>
            </a:r>
            <a:r>
              <a:rPr spc="-210" dirty="0"/>
              <a:t>connectivity </a:t>
            </a:r>
            <a:r>
              <a:rPr spc="-805" dirty="0"/>
              <a:t> </a:t>
            </a:r>
            <a:r>
              <a:rPr spc="-225" dirty="0"/>
              <a:t>issues.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4646" y="1791912"/>
            <a:ext cx="4658995" cy="391731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165" dirty="0">
                <a:latin typeface="Tahoma"/>
                <a:cs typeface="Tahoma"/>
              </a:rPr>
              <a:t>Solution</a:t>
            </a:r>
            <a:endParaRPr sz="22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20"/>
              </a:spcBef>
            </a:pPr>
            <a:r>
              <a:rPr sz="1800" spc="-120" dirty="0">
                <a:latin typeface="Tahoma"/>
                <a:cs typeface="Tahoma"/>
              </a:rPr>
              <a:t>We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reverse-engineered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tool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its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behavior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run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it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with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proxy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parameters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command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line.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Adobe </a:t>
            </a:r>
            <a:r>
              <a:rPr sz="1800" spc="-110" dirty="0">
                <a:latin typeface="Tahoma"/>
                <a:cs typeface="Tahoma"/>
              </a:rPr>
              <a:t>was </a:t>
            </a:r>
            <a:r>
              <a:rPr sz="1800" spc="-90" dirty="0">
                <a:latin typeface="Tahoma"/>
                <a:cs typeface="Tahoma"/>
              </a:rPr>
              <a:t>there </a:t>
            </a:r>
            <a:r>
              <a:rPr sz="1800" spc="-75" dirty="0">
                <a:latin typeface="Tahoma"/>
                <a:cs typeface="Tahoma"/>
              </a:rPr>
              <a:t>to </a:t>
            </a:r>
            <a:r>
              <a:rPr sz="1800" spc="-55" dirty="0">
                <a:latin typeface="Tahoma"/>
                <a:cs typeface="Tahoma"/>
              </a:rPr>
              <a:t>help </a:t>
            </a:r>
            <a:r>
              <a:rPr sz="1800" spc="-80" dirty="0">
                <a:latin typeface="Tahoma"/>
                <a:cs typeface="Tahoma"/>
              </a:rPr>
              <a:t>and </a:t>
            </a:r>
            <a:r>
              <a:rPr sz="1800" spc="-75" dirty="0">
                <a:latin typeface="Tahoma"/>
                <a:cs typeface="Tahoma"/>
              </a:rPr>
              <a:t>verified </a:t>
            </a:r>
            <a:r>
              <a:rPr sz="1800" spc="-85" dirty="0">
                <a:latin typeface="Tahoma"/>
                <a:cs typeface="Tahoma"/>
              </a:rPr>
              <a:t>the </a:t>
            </a:r>
            <a:r>
              <a:rPr sz="1800" spc="-8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-35" dirty="0">
                <a:latin typeface="Tahoma"/>
                <a:cs typeface="Tahoma"/>
              </a:rPr>
              <a:t>r</a:t>
            </a:r>
            <a:r>
              <a:rPr sz="1800" spc="-45" dirty="0">
                <a:latin typeface="Tahoma"/>
                <a:cs typeface="Tahoma"/>
              </a:rPr>
              <a:t>k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un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w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un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270" dirty="0">
                <a:latin typeface="Tahoma"/>
                <a:cs typeface="Tahoma"/>
              </a:rPr>
              <a:t>.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cc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r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m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130" dirty="0">
                <a:latin typeface="Tahoma"/>
                <a:cs typeface="Tahoma"/>
              </a:rPr>
              <a:t>x</a:t>
            </a:r>
            <a:r>
              <a:rPr sz="1800" spc="-65" dirty="0">
                <a:latin typeface="Tahoma"/>
                <a:cs typeface="Tahoma"/>
              </a:rPr>
              <a:t>y 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tt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00" dirty="0">
                <a:latin typeface="Tahoma"/>
                <a:cs typeface="Tahoma"/>
              </a:rPr>
              <a:t>g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w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2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  <a:p>
            <a:pPr marL="21590">
              <a:lnSpc>
                <a:spcPct val="100000"/>
              </a:lnSpc>
              <a:spcBef>
                <a:spcPts val="1780"/>
              </a:spcBef>
            </a:pPr>
            <a:r>
              <a:rPr sz="2200" b="1" spc="-170" dirty="0">
                <a:latin typeface="Tahoma"/>
                <a:cs typeface="Tahoma"/>
              </a:rPr>
              <a:t>Advice</a:t>
            </a:r>
            <a:endParaRPr sz="2200" dirty="0">
              <a:latin typeface="Tahoma"/>
              <a:cs typeface="Tahoma"/>
            </a:endParaRPr>
          </a:p>
          <a:p>
            <a:pPr marL="12700" marR="154305">
              <a:lnSpc>
                <a:spcPct val="100000"/>
              </a:lnSpc>
              <a:spcBef>
                <a:spcPts val="620"/>
              </a:spcBef>
            </a:pPr>
            <a:r>
              <a:rPr sz="1800" spc="-85" dirty="0">
                <a:latin typeface="Tahoma"/>
                <a:cs typeface="Tahoma"/>
              </a:rPr>
              <a:t>Since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cloud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migration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is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worthless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without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your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content, </a:t>
            </a:r>
            <a:r>
              <a:rPr sz="1800" spc="-90" dirty="0">
                <a:latin typeface="Tahoma"/>
                <a:cs typeface="Tahoma"/>
              </a:rPr>
              <a:t>start </a:t>
            </a:r>
            <a:r>
              <a:rPr sz="1800" spc="-75" dirty="0">
                <a:latin typeface="Tahoma"/>
                <a:cs typeface="Tahoma"/>
              </a:rPr>
              <a:t>to </a:t>
            </a:r>
            <a:r>
              <a:rPr sz="1800" spc="-80" dirty="0">
                <a:latin typeface="Tahoma"/>
                <a:cs typeface="Tahoma"/>
              </a:rPr>
              <a:t>make </a:t>
            </a:r>
            <a:r>
              <a:rPr sz="1800" spc="-75" dirty="0">
                <a:latin typeface="Tahoma"/>
                <a:cs typeface="Tahoma"/>
              </a:rPr>
              <a:t>your </a:t>
            </a:r>
            <a:r>
              <a:rPr sz="1800" spc="-85" dirty="0">
                <a:latin typeface="Tahoma"/>
                <a:cs typeface="Tahoma"/>
              </a:rPr>
              <a:t>first </a:t>
            </a:r>
            <a:r>
              <a:rPr sz="1800" spc="-100" dirty="0">
                <a:latin typeface="Tahoma"/>
                <a:cs typeface="Tahoma"/>
              </a:rPr>
              <a:t>test transfers </a:t>
            </a:r>
            <a:r>
              <a:rPr sz="1800" spc="-125" dirty="0">
                <a:latin typeface="Tahoma"/>
                <a:cs typeface="Tahoma"/>
              </a:rPr>
              <a:t>as 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early </a:t>
            </a:r>
            <a:r>
              <a:rPr sz="1800" spc="-125" dirty="0">
                <a:latin typeface="Tahoma"/>
                <a:cs typeface="Tahoma"/>
              </a:rPr>
              <a:t>as </a:t>
            </a:r>
            <a:r>
              <a:rPr sz="1800" spc="-90" dirty="0">
                <a:latin typeface="Tahoma"/>
                <a:cs typeface="Tahoma"/>
              </a:rPr>
              <a:t>possible. </a:t>
            </a:r>
            <a:r>
              <a:rPr sz="1800" spc="-75" dirty="0">
                <a:latin typeface="Tahoma"/>
                <a:cs typeface="Tahoma"/>
              </a:rPr>
              <a:t>Once </a:t>
            </a:r>
            <a:r>
              <a:rPr sz="1800" spc="-60" dirty="0">
                <a:latin typeface="Tahoma"/>
                <a:cs typeface="Tahoma"/>
              </a:rPr>
              <a:t>you </a:t>
            </a:r>
            <a:r>
              <a:rPr sz="1800" spc="-75" dirty="0">
                <a:latin typeface="Tahoma"/>
                <a:cs typeface="Tahoma"/>
              </a:rPr>
              <a:t>finished your </a:t>
            </a:r>
            <a:r>
              <a:rPr sz="1800" spc="-100" dirty="0">
                <a:latin typeface="Tahoma"/>
                <a:cs typeface="Tahoma"/>
              </a:rPr>
              <a:t>tests </a:t>
            </a:r>
            <a:r>
              <a:rPr sz="1800" spc="-75" dirty="0">
                <a:latin typeface="Tahoma"/>
                <a:cs typeface="Tahoma"/>
              </a:rPr>
              <a:t>or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35" dirty="0">
                <a:latin typeface="Tahoma"/>
                <a:cs typeface="Tahoma"/>
              </a:rPr>
              <a:t>om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b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ok</a:t>
            </a:r>
            <a:r>
              <a:rPr sz="1800" spc="-185" dirty="0">
                <a:latin typeface="Tahoma"/>
                <a:cs typeface="Tahoma"/>
              </a:rPr>
              <a:t>e,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w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p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ar</a:t>
            </a:r>
            <a:r>
              <a:rPr sz="1800" spc="-120" dirty="0">
                <a:latin typeface="Tahoma"/>
                <a:cs typeface="Tahoma"/>
              </a:rPr>
              <a:t>g</a:t>
            </a:r>
            <a:r>
              <a:rPr sz="1800" spc="-95" dirty="0">
                <a:latin typeface="Tahoma"/>
                <a:cs typeface="Tahoma"/>
              </a:rPr>
              <a:t>et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50" dirty="0">
                <a:latin typeface="Tahoma"/>
                <a:cs typeface="Tahoma"/>
              </a:rPr>
              <a:t>d  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" dirty="0">
                <a:latin typeface="Tahoma"/>
                <a:cs typeface="Tahoma"/>
              </a:rPr>
              <a:t>r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a</a:t>
            </a:r>
            <a:r>
              <a:rPr sz="1800" spc="-125" dirty="0">
                <a:latin typeface="Tahoma"/>
                <a:cs typeface="Tahoma"/>
              </a:rPr>
              <a:t>ga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2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800" y="1775460"/>
            <a:ext cx="603885" cy="603885"/>
            <a:chOff x="304800" y="1775460"/>
            <a:chExt cx="603885" cy="603885"/>
          </a:xfrm>
        </p:grpSpPr>
        <p:sp>
          <p:nvSpPr>
            <p:cNvPr id="8" name="object 8"/>
            <p:cNvSpPr/>
            <p:nvPr/>
          </p:nvSpPr>
          <p:spPr>
            <a:xfrm>
              <a:off x="304800" y="1775460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1862328"/>
              <a:ext cx="437387" cy="43586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04800" y="3790188"/>
            <a:ext cx="603885" cy="603885"/>
            <a:chOff x="304800" y="3790188"/>
            <a:chExt cx="603885" cy="603885"/>
          </a:xfrm>
        </p:grpSpPr>
        <p:sp>
          <p:nvSpPr>
            <p:cNvPr id="11" name="object 11"/>
            <p:cNvSpPr/>
            <p:nvPr/>
          </p:nvSpPr>
          <p:spPr>
            <a:xfrm>
              <a:off x="304800" y="3790188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231" y="3978944"/>
              <a:ext cx="313785" cy="23380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73679"/>
            <a:ext cx="12189460" cy="3508375"/>
            <a:chOff x="0" y="2773679"/>
            <a:chExt cx="12189460" cy="3508375"/>
          </a:xfrm>
        </p:grpSpPr>
        <p:sp>
          <p:nvSpPr>
            <p:cNvPr id="3" name="object 3"/>
            <p:cNvSpPr/>
            <p:nvPr/>
          </p:nvSpPr>
          <p:spPr>
            <a:xfrm>
              <a:off x="0" y="2773679"/>
              <a:ext cx="12189460" cy="3508375"/>
            </a:xfrm>
            <a:custGeom>
              <a:avLst/>
              <a:gdLst/>
              <a:ahLst/>
              <a:cxnLst/>
              <a:rect l="l" t="t" r="r" b="b"/>
              <a:pathLst>
                <a:path w="12189460" h="3508375">
                  <a:moveTo>
                    <a:pt x="12188952" y="0"/>
                  </a:moveTo>
                  <a:lnTo>
                    <a:pt x="0" y="0"/>
                  </a:lnTo>
                  <a:lnTo>
                    <a:pt x="0" y="3508248"/>
                  </a:lnTo>
                  <a:lnTo>
                    <a:pt x="12188952" y="3508248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20709" y="4260494"/>
              <a:ext cx="289560" cy="742315"/>
            </a:xfrm>
            <a:custGeom>
              <a:avLst/>
              <a:gdLst/>
              <a:ahLst/>
              <a:cxnLst/>
              <a:rect l="l" t="t" r="r" b="b"/>
              <a:pathLst>
                <a:path w="289560" h="742314">
                  <a:moveTo>
                    <a:pt x="212600" y="742035"/>
                  </a:moveTo>
                  <a:lnTo>
                    <a:pt x="76963" y="742035"/>
                  </a:lnTo>
                  <a:lnTo>
                    <a:pt x="42228" y="707310"/>
                  </a:lnTo>
                  <a:lnTo>
                    <a:pt x="42228" y="416263"/>
                  </a:lnTo>
                  <a:lnTo>
                    <a:pt x="78423" y="380067"/>
                  </a:lnTo>
                  <a:lnTo>
                    <a:pt x="78423" y="692313"/>
                  </a:lnTo>
                  <a:lnTo>
                    <a:pt x="91948" y="705838"/>
                  </a:lnTo>
                  <a:lnTo>
                    <a:pt x="197615" y="705838"/>
                  </a:lnTo>
                  <a:lnTo>
                    <a:pt x="211140" y="692301"/>
                  </a:lnTo>
                  <a:lnTo>
                    <a:pt x="211393" y="378631"/>
                  </a:lnTo>
                  <a:lnTo>
                    <a:pt x="253368" y="336401"/>
                  </a:lnTo>
                  <a:lnTo>
                    <a:pt x="253368" y="108590"/>
                  </a:lnTo>
                  <a:lnTo>
                    <a:pt x="247679" y="80410"/>
                  </a:lnTo>
                  <a:lnTo>
                    <a:pt x="232166" y="57399"/>
                  </a:lnTo>
                  <a:lnTo>
                    <a:pt x="209156" y="41885"/>
                  </a:lnTo>
                  <a:lnTo>
                    <a:pt x="180977" y="36196"/>
                  </a:lnTo>
                  <a:lnTo>
                    <a:pt x="108586" y="36196"/>
                  </a:lnTo>
                  <a:lnTo>
                    <a:pt x="80407" y="41885"/>
                  </a:lnTo>
                  <a:lnTo>
                    <a:pt x="57396" y="57399"/>
                  </a:lnTo>
                  <a:lnTo>
                    <a:pt x="41883" y="80410"/>
                  </a:lnTo>
                  <a:lnTo>
                    <a:pt x="36195" y="108590"/>
                  </a:lnTo>
                  <a:lnTo>
                    <a:pt x="36195" y="340274"/>
                  </a:lnTo>
                  <a:lnTo>
                    <a:pt x="0" y="340274"/>
                  </a:lnTo>
                  <a:lnTo>
                    <a:pt x="0" y="108590"/>
                  </a:lnTo>
                  <a:lnTo>
                    <a:pt x="8532" y="66319"/>
                  </a:lnTo>
                  <a:lnTo>
                    <a:pt x="31802" y="31803"/>
                  </a:lnTo>
                  <a:lnTo>
                    <a:pt x="66317" y="8532"/>
                  </a:lnTo>
                  <a:lnTo>
                    <a:pt x="108586" y="0"/>
                  </a:lnTo>
                  <a:lnTo>
                    <a:pt x="180977" y="0"/>
                  </a:lnTo>
                  <a:lnTo>
                    <a:pt x="223241" y="8532"/>
                  </a:lnTo>
                  <a:lnTo>
                    <a:pt x="257757" y="31803"/>
                  </a:lnTo>
                  <a:lnTo>
                    <a:pt x="281029" y="66319"/>
                  </a:lnTo>
                  <a:lnTo>
                    <a:pt x="289563" y="108590"/>
                  </a:lnTo>
                  <a:lnTo>
                    <a:pt x="289563" y="351338"/>
                  </a:lnTo>
                  <a:lnTo>
                    <a:pt x="247577" y="393568"/>
                  </a:lnTo>
                  <a:lnTo>
                    <a:pt x="247323" y="707310"/>
                  </a:lnTo>
                  <a:lnTo>
                    <a:pt x="212600" y="742035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2750" y="4037280"/>
              <a:ext cx="193042" cy="1930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1577" y="4260494"/>
              <a:ext cx="742315" cy="742315"/>
            </a:xfrm>
            <a:custGeom>
              <a:avLst/>
              <a:gdLst/>
              <a:ahLst/>
              <a:cxnLst/>
              <a:rect l="l" t="t" r="r" b="b"/>
              <a:pathLst>
                <a:path w="742314" h="742314">
                  <a:moveTo>
                    <a:pt x="289560" y="108597"/>
                  </a:moveTo>
                  <a:lnTo>
                    <a:pt x="281025" y="66332"/>
                  </a:lnTo>
                  <a:lnTo>
                    <a:pt x="257759" y="31813"/>
                  </a:lnTo>
                  <a:lnTo>
                    <a:pt x="223240" y="8534"/>
                  </a:lnTo>
                  <a:lnTo>
                    <a:pt x="180975" y="0"/>
                  </a:lnTo>
                  <a:lnTo>
                    <a:pt x="108585" y="0"/>
                  </a:lnTo>
                  <a:lnTo>
                    <a:pt x="66319" y="8534"/>
                  </a:lnTo>
                  <a:lnTo>
                    <a:pt x="31800" y="31813"/>
                  </a:lnTo>
                  <a:lnTo>
                    <a:pt x="8534" y="66332"/>
                  </a:lnTo>
                  <a:lnTo>
                    <a:pt x="0" y="108597"/>
                  </a:lnTo>
                  <a:lnTo>
                    <a:pt x="0" y="351345"/>
                  </a:lnTo>
                  <a:lnTo>
                    <a:pt x="41973" y="393573"/>
                  </a:lnTo>
                  <a:lnTo>
                    <a:pt x="42227" y="707313"/>
                  </a:lnTo>
                  <a:lnTo>
                    <a:pt x="76962" y="742035"/>
                  </a:lnTo>
                  <a:lnTo>
                    <a:pt x="212598" y="742035"/>
                  </a:lnTo>
                  <a:lnTo>
                    <a:pt x="247332" y="707313"/>
                  </a:lnTo>
                  <a:lnTo>
                    <a:pt x="247332" y="416267"/>
                  </a:lnTo>
                  <a:lnTo>
                    <a:pt x="211137" y="380072"/>
                  </a:lnTo>
                  <a:lnTo>
                    <a:pt x="211137" y="692315"/>
                  </a:lnTo>
                  <a:lnTo>
                    <a:pt x="197612" y="705840"/>
                  </a:lnTo>
                  <a:lnTo>
                    <a:pt x="91948" y="705840"/>
                  </a:lnTo>
                  <a:lnTo>
                    <a:pt x="78409" y="692302"/>
                  </a:lnTo>
                  <a:lnTo>
                    <a:pt x="78155" y="378637"/>
                  </a:lnTo>
                  <a:lnTo>
                    <a:pt x="36195" y="336410"/>
                  </a:lnTo>
                  <a:lnTo>
                    <a:pt x="36195" y="108597"/>
                  </a:lnTo>
                  <a:lnTo>
                    <a:pt x="41884" y="80416"/>
                  </a:lnTo>
                  <a:lnTo>
                    <a:pt x="57391" y="57404"/>
                  </a:lnTo>
                  <a:lnTo>
                    <a:pt x="80403" y="41897"/>
                  </a:lnTo>
                  <a:lnTo>
                    <a:pt x="108585" y="36207"/>
                  </a:lnTo>
                  <a:lnTo>
                    <a:pt x="180975" y="36207"/>
                  </a:lnTo>
                  <a:lnTo>
                    <a:pt x="209156" y="41897"/>
                  </a:lnTo>
                  <a:lnTo>
                    <a:pt x="232168" y="57404"/>
                  </a:lnTo>
                  <a:lnTo>
                    <a:pt x="247675" y="80416"/>
                  </a:lnTo>
                  <a:lnTo>
                    <a:pt x="253365" y="108597"/>
                  </a:lnTo>
                  <a:lnTo>
                    <a:pt x="253365" y="340283"/>
                  </a:lnTo>
                  <a:lnTo>
                    <a:pt x="289560" y="340283"/>
                  </a:lnTo>
                  <a:lnTo>
                    <a:pt x="289560" y="108597"/>
                  </a:lnTo>
                  <a:close/>
                </a:path>
                <a:path w="742314" h="742314">
                  <a:moveTo>
                    <a:pt x="742010" y="380072"/>
                  </a:moveTo>
                  <a:lnTo>
                    <a:pt x="705815" y="380072"/>
                  </a:lnTo>
                  <a:lnTo>
                    <a:pt x="705815" y="723938"/>
                  </a:lnTo>
                  <a:lnTo>
                    <a:pt x="742010" y="723938"/>
                  </a:lnTo>
                  <a:lnTo>
                    <a:pt x="742010" y="380072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060" y="4037280"/>
              <a:ext cx="193042" cy="1930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68259" y="4175950"/>
              <a:ext cx="488950" cy="929640"/>
            </a:xfrm>
            <a:custGeom>
              <a:avLst/>
              <a:gdLst/>
              <a:ahLst/>
              <a:cxnLst/>
              <a:rect l="l" t="t" r="r" b="b"/>
              <a:pathLst>
                <a:path w="488950" h="929639">
                  <a:moveTo>
                    <a:pt x="36195" y="464616"/>
                  </a:moveTo>
                  <a:lnTo>
                    <a:pt x="0" y="464616"/>
                  </a:lnTo>
                  <a:lnTo>
                    <a:pt x="0" y="808482"/>
                  </a:lnTo>
                  <a:lnTo>
                    <a:pt x="36195" y="808482"/>
                  </a:lnTo>
                  <a:lnTo>
                    <a:pt x="36195" y="464616"/>
                  </a:lnTo>
                  <a:close/>
                </a:path>
                <a:path w="488950" h="929639">
                  <a:moveTo>
                    <a:pt x="488632" y="126695"/>
                  </a:moveTo>
                  <a:lnTo>
                    <a:pt x="478650" y="77406"/>
                  </a:lnTo>
                  <a:lnTo>
                    <a:pt x="452437" y="38557"/>
                  </a:lnTo>
                  <a:lnTo>
                    <a:pt x="452437" y="126695"/>
                  </a:lnTo>
                  <a:lnTo>
                    <a:pt x="452437" y="414985"/>
                  </a:lnTo>
                  <a:lnTo>
                    <a:pt x="398233" y="469188"/>
                  </a:lnTo>
                  <a:lnTo>
                    <a:pt x="398145" y="867435"/>
                  </a:lnTo>
                  <a:lnTo>
                    <a:pt x="372554" y="893025"/>
                  </a:lnTo>
                  <a:lnTo>
                    <a:pt x="242773" y="893025"/>
                  </a:lnTo>
                  <a:lnTo>
                    <a:pt x="217170" y="867435"/>
                  </a:lnTo>
                  <a:lnTo>
                    <a:pt x="217170" y="469188"/>
                  </a:lnTo>
                  <a:lnTo>
                    <a:pt x="162953" y="414985"/>
                  </a:lnTo>
                  <a:lnTo>
                    <a:pt x="162877" y="126695"/>
                  </a:lnTo>
                  <a:lnTo>
                    <a:pt x="189407" y="62738"/>
                  </a:lnTo>
                  <a:lnTo>
                    <a:pt x="253365" y="36207"/>
                  </a:lnTo>
                  <a:lnTo>
                    <a:pt x="361950" y="36207"/>
                  </a:lnTo>
                  <a:lnTo>
                    <a:pt x="397154" y="43345"/>
                  </a:lnTo>
                  <a:lnTo>
                    <a:pt x="425907" y="62738"/>
                  </a:lnTo>
                  <a:lnTo>
                    <a:pt x="445300" y="91490"/>
                  </a:lnTo>
                  <a:lnTo>
                    <a:pt x="452437" y="126695"/>
                  </a:lnTo>
                  <a:lnTo>
                    <a:pt x="452437" y="38557"/>
                  </a:lnTo>
                  <a:lnTo>
                    <a:pt x="451497" y="37160"/>
                  </a:lnTo>
                  <a:lnTo>
                    <a:pt x="450075" y="36207"/>
                  </a:lnTo>
                  <a:lnTo>
                    <a:pt x="411238" y="10007"/>
                  </a:lnTo>
                  <a:lnTo>
                    <a:pt x="361950" y="0"/>
                  </a:lnTo>
                  <a:lnTo>
                    <a:pt x="253365" y="0"/>
                  </a:lnTo>
                  <a:lnTo>
                    <a:pt x="204076" y="10007"/>
                  </a:lnTo>
                  <a:lnTo>
                    <a:pt x="163830" y="37160"/>
                  </a:lnTo>
                  <a:lnTo>
                    <a:pt x="136677" y="77406"/>
                  </a:lnTo>
                  <a:lnTo>
                    <a:pt x="126682" y="126695"/>
                  </a:lnTo>
                  <a:lnTo>
                    <a:pt x="126758" y="429958"/>
                  </a:lnTo>
                  <a:lnTo>
                    <a:pt x="180975" y="484174"/>
                  </a:lnTo>
                  <a:lnTo>
                    <a:pt x="180975" y="882421"/>
                  </a:lnTo>
                  <a:lnTo>
                    <a:pt x="227774" y="929233"/>
                  </a:lnTo>
                  <a:lnTo>
                    <a:pt x="387553" y="929233"/>
                  </a:lnTo>
                  <a:lnTo>
                    <a:pt x="423735" y="893025"/>
                  </a:lnTo>
                  <a:lnTo>
                    <a:pt x="434340" y="882421"/>
                  </a:lnTo>
                  <a:lnTo>
                    <a:pt x="434428" y="484174"/>
                  </a:lnTo>
                  <a:lnTo>
                    <a:pt x="488632" y="429958"/>
                  </a:lnTo>
                  <a:lnTo>
                    <a:pt x="488632" y="126695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5275" y="3898525"/>
              <a:ext cx="241303" cy="2413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61578" y="4646599"/>
              <a:ext cx="8166100" cy="459105"/>
            </a:xfrm>
            <a:custGeom>
              <a:avLst/>
              <a:gdLst/>
              <a:ahLst/>
              <a:cxnLst/>
              <a:rect l="l" t="t" r="r" b="b"/>
              <a:pathLst>
                <a:path w="8166100" h="459104">
                  <a:moveTo>
                    <a:pt x="36195" y="0"/>
                  </a:moveTo>
                  <a:lnTo>
                    <a:pt x="0" y="0"/>
                  </a:lnTo>
                  <a:lnTo>
                    <a:pt x="0" y="440385"/>
                  </a:lnTo>
                  <a:lnTo>
                    <a:pt x="36195" y="440385"/>
                  </a:lnTo>
                  <a:lnTo>
                    <a:pt x="36195" y="0"/>
                  </a:lnTo>
                  <a:close/>
                </a:path>
                <a:path w="8166100" h="459104">
                  <a:moveTo>
                    <a:pt x="8165579" y="251917"/>
                  </a:moveTo>
                  <a:lnTo>
                    <a:pt x="8010195" y="407314"/>
                  </a:lnTo>
                  <a:lnTo>
                    <a:pt x="8010195" y="458495"/>
                  </a:lnTo>
                  <a:lnTo>
                    <a:pt x="8165579" y="303110"/>
                  </a:lnTo>
                  <a:lnTo>
                    <a:pt x="8165579" y="251917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4613" y="4681335"/>
              <a:ext cx="172748" cy="4237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4144" y="4072745"/>
              <a:ext cx="217172" cy="21718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20814" y="3909389"/>
              <a:ext cx="3804285" cy="1141730"/>
            </a:xfrm>
            <a:custGeom>
              <a:avLst/>
              <a:gdLst/>
              <a:ahLst/>
              <a:cxnLst/>
              <a:rect l="l" t="t" r="r" b="b"/>
              <a:pathLst>
                <a:path w="3804284" h="1141729">
                  <a:moveTo>
                    <a:pt x="542925" y="942327"/>
                  </a:moveTo>
                  <a:lnTo>
                    <a:pt x="271462" y="942327"/>
                  </a:lnTo>
                  <a:lnTo>
                    <a:pt x="271462" y="978522"/>
                  </a:lnTo>
                  <a:lnTo>
                    <a:pt x="506730" y="978522"/>
                  </a:lnTo>
                  <a:lnTo>
                    <a:pt x="542925" y="942327"/>
                  </a:lnTo>
                  <a:close/>
                </a:path>
                <a:path w="3804284" h="1141729">
                  <a:moveTo>
                    <a:pt x="542925" y="688936"/>
                  </a:moveTo>
                  <a:lnTo>
                    <a:pt x="271462" y="688936"/>
                  </a:lnTo>
                  <a:lnTo>
                    <a:pt x="271462" y="725144"/>
                  </a:lnTo>
                  <a:lnTo>
                    <a:pt x="506730" y="725144"/>
                  </a:lnTo>
                  <a:lnTo>
                    <a:pt x="542925" y="688936"/>
                  </a:lnTo>
                  <a:close/>
                </a:path>
                <a:path w="3804284" h="1141729">
                  <a:moveTo>
                    <a:pt x="579120" y="815632"/>
                  </a:moveTo>
                  <a:lnTo>
                    <a:pt x="271462" y="815632"/>
                  </a:lnTo>
                  <a:lnTo>
                    <a:pt x="271462" y="851827"/>
                  </a:lnTo>
                  <a:lnTo>
                    <a:pt x="542925" y="851827"/>
                  </a:lnTo>
                  <a:lnTo>
                    <a:pt x="579120" y="815632"/>
                  </a:lnTo>
                  <a:close/>
                </a:path>
                <a:path w="3804284" h="1141729">
                  <a:moveTo>
                    <a:pt x="663575" y="435571"/>
                  </a:moveTo>
                  <a:lnTo>
                    <a:pt x="271462" y="435571"/>
                  </a:lnTo>
                  <a:lnTo>
                    <a:pt x="271462" y="471766"/>
                  </a:lnTo>
                  <a:lnTo>
                    <a:pt x="627380" y="471766"/>
                  </a:lnTo>
                  <a:lnTo>
                    <a:pt x="663575" y="435571"/>
                  </a:lnTo>
                  <a:close/>
                </a:path>
                <a:path w="3804284" h="1141729">
                  <a:moveTo>
                    <a:pt x="688124" y="141605"/>
                  </a:moveTo>
                  <a:lnTo>
                    <a:pt x="657542" y="19304"/>
                  </a:lnTo>
                  <a:lnTo>
                    <a:pt x="451383" y="19304"/>
                  </a:lnTo>
                  <a:lnTo>
                    <a:pt x="453986" y="28155"/>
                  </a:lnTo>
                  <a:lnTo>
                    <a:pt x="455955" y="37172"/>
                  </a:lnTo>
                  <a:lnTo>
                    <a:pt x="457288" y="46291"/>
                  </a:lnTo>
                  <a:lnTo>
                    <a:pt x="457987" y="55499"/>
                  </a:lnTo>
                  <a:lnTo>
                    <a:pt x="629285" y="55499"/>
                  </a:lnTo>
                  <a:lnTo>
                    <a:pt x="647382" y="127901"/>
                  </a:lnTo>
                  <a:lnTo>
                    <a:pt x="197167" y="127901"/>
                  </a:lnTo>
                  <a:lnTo>
                    <a:pt x="215265" y="55499"/>
                  </a:lnTo>
                  <a:lnTo>
                    <a:pt x="374218" y="55499"/>
                  </a:lnTo>
                  <a:lnTo>
                    <a:pt x="375348" y="43802"/>
                  </a:lnTo>
                  <a:lnTo>
                    <a:pt x="380047" y="33350"/>
                  </a:lnTo>
                  <a:lnTo>
                    <a:pt x="387819" y="24930"/>
                  </a:lnTo>
                  <a:lnTo>
                    <a:pt x="398145" y="19304"/>
                  </a:lnTo>
                  <a:lnTo>
                    <a:pt x="187007" y="19304"/>
                  </a:lnTo>
                  <a:lnTo>
                    <a:pt x="177952" y="55499"/>
                  </a:lnTo>
                  <a:lnTo>
                    <a:pt x="0" y="55499"/>
                  </a:lnTo>
                  <a:lnTo>
                    <a:pt x="0" y="1141412"/>
                  </a:lnTo>
                  <a:lnTo>
                    <a:pt x="36195" y="1141412"/>
                  </a:lnTo>
                  <a:lnTo>
                    <a:pt x="36195" y="91694"/>
                  </a:lnTo>
                  <a:lnTo>
                    <a:pt x="168897" y="91694"/>
                  </a:lnTo>
                  <a:lnTo>
                    <a:pt x="156425" y="141605"/>
                  </a:lnTo>
                  <a:lnTo>
                    <a:pt x="173990" y="164096"/>
                  </a:lnTo>
                  <a:lnTo>
                    <a:pt x="670560" y="164096"/>
                  </a:lnTo>
                  <a:lnTo>
                    <a:pt x="688124" y="141605"/>
                  </a:lnTo>
                  <a:close/>
                </a:path>
                <a:path w="3804284" h="1141729">
                  <a:moveTo>
                    <a:pt x="699770" y="562254"/>
                  </a:moveTo>
                  <a:lnTo>
                    <a:pt x="271462" y="562254"/>
                  </a:lnTo>
                  <a:lnTo>
                    <a:pt x="271462" y="598449"/>
                  </a:lnTo>
                  <a:lnTo>
                    <a:pt x="663575" y="598449"/>
                  </a:lnTo>
                  <a:lnTo>
                    <a:pt x="699770" y="562254"/>
                  </a:lnTo>
                  <a:close/>
                </a:path>
                <a:path w="3804284" h="1141729">
                  <a:moveTo>
                    <a:pt x="699770" y="308876"/>
                  </a:moveTo>
                  <a:lnTo>
                    <a:pt x="271462" y="308876"/>
                  </a:lnTo>
                  <a:lnTo>
                    <a:pt x="271462" y="345084"/>
                  </a:lnTo>
                  <a:lnTo>
                    <a:pt x="663575" y="345084"/>
                  </a:lnTo>
                  <a:lnTo>
                    <a:pt x="699770" y="308876"/>
                  </a:lnTo>
                  <a:close/>
                </a:path>
                <a:path w="3804284" h="1141729">
                  <a:moveTo>
                    <a:pt x="3803853" y="15824"/>
                  </a:moveTo>
                  <a:lnTo>
                    <a:pt x="3788016" y="0"/>
                  </a:lnTo>
                  <a:lnTo>
                    <a:pt x="3764496" y="2895"/>
                  </a:lnTo>
                  <a:lnTo>
                    <a:pt x="3764496" y="39370"/>
                  </a:lnTo>
                  <a:lnTo>
                    <a:pt x="3753370" y="129984"/>
                  </a:lnTo>
                  <a:lnTo>
                    <a:pt x="3747757" y="124371"/>
                  </a:lnTo>
                  <a:lnTo>
                    <a:pt x="3747757" y="175577"/>
                  </a:lnTo>
                  <a:lnTo>
                    <a:pt x="3740023" y="238556"/>
                  </a:lnTo>
                  <a:lnTo>
                    <a:pt x="3728199" y="292277"/>
                  </a:lnTo>
                  <a:lnTo>
                    <a:pt x="3706545" y="342315"/>
                  </a:lnTo>
                  <a:lnTo>
                    <a:pt x="3675799" y="387337"/>
                  </a:lnTo>
                  <a:lnTo>
                    <a:pt x="3636670" y="426008"/>
                  </a:lnTo>
                  <a:lnTo>
                    <a:pt x="3423323" y="600379"/>
                  </a:lnTo>
                  <a:lnTo>
                    <a:pt x="3423323" y="647103"/>
                  </a:lnTo>
                  <a:lnTo>
                    <a:pt x="3423323" y="913155"/>
                  </a:lnTo>
                  <a:lnTo>
                    <a:pt x="3371405" y="927468"/>
                  </a:lnTo>
                  <a:lnTo>
                    <a:pt x="3289808" y="790663"/>
                  </a:lnTo>
                  <a:lnTo>
                    <a:pt x="3276003" y="767511"/>
                  </a:lnTo>
                  <a:lnTo>
                    <a:pt x="3423323" y="647103"/>
                  </a:lnTo>
                  <a:lnTo>
                    <a:pt x="3423323" y="600379"/>
                  </a:lnTo>
                  <a:lnTo>
                    <a:pt x="3183255" y="796569"/>
                  </a:lnTo>
                  <a:lnTo>
                    <a:pt x="3179572" y="792886"/>
                  </a:lnTo>
                  <a:lnTo>
                    <a:pt x="3097669" y="710984"/>
                  </a:lnTo>
                  <a:lnTo>
                    <a:pt x="3097669" y="762190"/>
                  </a:lnTo>
                  <a:lnTo>
                    <a:pt x="3093275" y="784250"/>
                  </a:lnTo>
                  <a:lnTo>
                    <a:pt x="3077108" y="825576"/>
                  </a:lnTo>
                  <a:lnTo>
                    <a:pt x="3048774" y="858164"/>
                  </a:lnTo>
                  <a:lnTo>
                    <a:pt x="3011271" y="879551"/>
                  </a:lnTo>
                  <a:lnTo>
                    <a:pt x="2967571" y="887298"/>
                  </a:lnTo>
                  <a:lnTo>
                    <a:pt x="2916593" y="887298"/>
                  </a:lnTo>
                  <a:lnTo>
                    <a:pt x="2916707" y="835634"/>
                  </a:lnTo>
                  <a:lnTo>
                    <a:pt x="2924327" y="792632"/>
                  </a:lnTo>
                  <a:lnTo>
                    <a:pt x="2945714" y="755116"/>
                  </a:lnTo>
                  <a:lnTo>
                    <a:pt x="2978302" y="726782"/>
                  </a:lnTo>
                  <a:lnTo>
                    <a:pt x="3019628" y="710628"/>
                  </a:lnTo>
                  <a:lnTo>
                    <a:pt x="3041700" y="706208"/>
                  </a:lnTo>
                  <a:lnTo>
                    <a:pt x="3097669" y="762190"/>
                  </a:lnTo>
                  <a:lnTo>
                    <a:pt x="3097669" y="710984"/>
                  </a:lnTo>
                  <a:lnTo>
                    <a:pt x="3092894" y="706208"/>
                  </a:lnTo>
                  <a:lnTo>
                    <a:pt x="3007309" y="620623"/>
                  </a:lnTo>
                  <a:lnTo>
                    <a:pt x="3083102" y="527875"/>
                  </a:lnTo>
                  <a:lnTo>
                    <a:pt x="3203498" y="380542"/>
                  </a:lnTo>
                  <a:lnTo>
                    <a:pt x="3377857" y="167182"/>
                  </a:lnTo>
                  <a:lnTo>
                    <a:pt x="3416528" y="128066"/>
                  </a:lnTo>
                  <a:lnTo>
                    <a:pt x="3461550" y="97307"/>
                  </a:lnTo>
                  <a:lnTo>
                    <a:pt x="3511588" y="75653"/>
                  </a:lnTo>
                  <a:lnTo>
                    <a:pt x="3565321" y="63817"/>
                  </a:lnTo>
                  <a:lnTo>
                    <a:pt x="3628288" y="56083"/>
                  </a:lnTo>
                  <a:lnTo>
                    <a:pt x="3747757" y="175577"/>
                  </a:lnTo>
                  <a:lnTo>
                    <a:pt x="3747757" y="124371"/>
                  </a:lnTo>
                  <a:lnTo>
                    <a:pt x="3679469" y="56083"/>
                  </a:lnTo>
                  <a:lnTo>
                    <a:pt x="3673868" y="50482"/>
                  </a:lnTo>
                  <a:lnTo>
                    <a:pt x="3764496" y="39370"/>
                  </a:lnTo>
                  <a:lnTo>
                    <a:pt x="3764496" y="2895"/>
                  </a:lnTo>
                  <a:lnTo>
                    <a:pt x="3560902" y="27889"/>
                  </a:lnTo>
                  <a:lnTo>
                    <a:pt x="3512223" y="37630"/>
                  </a:lnTo>
                  <a:lnTo>
                    <a:pt x="3466007" y="54559"/>
                  </a:lnTo>
                  <a:lnTo>
                    <a:pt x="3423031" y="78270"/>
                  </a:lnTo>
                  <a:lnTo>
                    <a:pt x="3384054" y="108318"/>
                  </a:lnTo>
                  <a:lnTo>
                    <a:pt x="3349841" y="144284"/>
                  </a:lnTo>
                  <a:lnTo>
                    <a:pt x="3186353" y="344347"/>
                  </a:lnTo>
                  <a:lnTo>
                    <a:pt x="3156775" y="344347"/>
                  </a:lnTo>
                  <a:lnTo>
                    <a:pt x="3156775" y="380542"/>
                  </a:lnTo>
                  <a:lnTo>
                    <a:pt x="3036366" y="527875"/>
                  </a:lnTo>
                  <a:lnTo>
                    <a:pt x="2876245" y="432460"/>
                  </a:lnTo>
                  <a:lnTo>
                    <a:pt x="2890545" y="380542"/>
                  </a:lnTo>
                  <a:lnTo>
                    <a:pt x="3156775" y="380542"/>
                  </a:lnTo>
                  <a:lnTo>
                    <a:pt x="3156775" y="344347"/>
                  </a:lnTo>
                  <a:lnTo>
                    <a:pt x="2862973" y="344347"/>
                  </a:lnTo>
                  <a:lnTo>
                    <a:pt x="2834017" y="449440"/>
                  </a:lnTo>
                  <a:lnTo>
                    <a:pt x="3013214" y="556221"/>
                  </a:lnTo>
                  <a:lnTo>
                    <a:pt x="2958579" y="623087"/>
                  </a:lnTo>
                  <a:lnTo>
                    <a:pt x="3011005" y="675513"/>
                  </a:lnTo>
                  <a:lnTo>
                    <a:pt x="2968244" y="690968"/>
                  </a:lnTo>
                  <a:lnTo>
                    <a:pt x="2932252" y="716699"/>
                  </a:lnTo>
                  <a:lnTo>
                    <a:pt x="2904553" y="750798"/>
                  </a:lnTo>
                  <a:lnTo>
                    <a:pt x="2886748" y="791311"/>
                  </a:lnTo>
                  <a:lnTo>
                    <a:pt x="2880487" y="835634"/>
                  </a:lnTo>
                  <a:lnTo>
                    <a:pt x="2880398" y="923493"/>
                  </a:lnTo>
                  <a:lnTo>
                    <a:pt x="2967571" y="923493"/>
                  </a:lnTo>
                  <a:lnTo>
                    <a:pt x="3012579" y="917130"/>
                  </a:lnTo>
                  <a:lnTo>
                    <a:pt x="3053092" y="899325"/>
                  </a:lnTo>
                  <a:lnTo>
                    <a:pt x="3087179" y="871639"/>
                  </a:lnTo>
                  <a:lnTo>
                    <a:pt x="3112922" y="835634"/>
                  </a:lnTo>
                  <a:lnTo>
                    <a:pt x="3128365" y="792886"/>
                  </a:lnTo>
                  <a:lnTo>
                    <a:pt x="3180791" y="845312"/>
                  </a:lnTo>
                  <a:lnTo>
                    <a:pt x="3240443" y="796569"/>
                  </a:lnTo>
                  <a:lnTo>
                    <a:pt x="3247669" y="790663"/>
                  </a:lnTo>
                  <a:lnTo>
                    <a:pt x="3354451" y="969683"/>
                  </a:lnTo>
                  <a:lnTo>
                    <a:pt x="3459518" y="940727"/>
                  </a:lnTo>
                  <a:lnTo>
                    <a:pt x="3459518" y="927468"/>
                  </a:lnTo>
                  <a:lnTo>
                    <a:pt x="3459518" y="647103"/>
                  </a:lnTo>
                  <a:lnTo>
                    <a:pt x="3459518" y="617524"/>
                  </a:lnTo>
                  <a:lnTo>
                    <a:pt x="3659568" y="454037"/>
                  </a:lnTo>
                  <a:lnTo>
                    <a:pt x="3695535" y="419811"/>
                  </a:lnTo>
                  <a:lnTo>
                    <a:pt x="3725583" y="380834"/>
                  </a:lnTo>
                  <a:lnTo>
                    <a:pt x="3749281" y="337858"/>
                  </a:lnTo>
                  <a:lnTo>
                    <a:pt x="3766223" y="291642"/>
                  </a:lnTo>
                  <a:lnTo>
                    <a:pt x="3775964" y="242963"/>
                  </a:lnTo>
                  <a:lnTo>
                    <a:pt x="3789832" y="129984"/>
                  </a:lnTo>
                  <a:lnTo>
                    <a:pt x="3800957" y="39370"/>
                  </a:lnTo>
                  <a:lnTo>
                    <a:pt x="3803853" y="15824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7246" y="3904558"/>
              <a:ext cx="111699" cy="1117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041731" y="3964888"/>
              <a:ext cx="824230" cy="1086485"/>
            </a:xfrm>
            <a:custGeom>
              <a:avLst/>
              <a:gdLst/>
              <a:ahLst/>
              <a:cxnLst/>
              <a:rect l="l" t="t" r="r" b="b"/>
              <a:pathLst>
                <a:path w="824229" h="1086485">
                  <a:moveTo>
                    <a:pt x="823645" y="959218"/>
                  </a:moveTo>
                  <a:lnTo>
                    <a:pt x="787438" y="959218"/>
                  </a:lnTo>
                  <a:lnTo>
                    <a:pt x="787438" y="1049718"/>
                  </a:lnTo>
                  <a:lnTo>
                    <a:pt x="0" y="1049718"/>
                  </a:lnTo>
                  <a:lnTo>
                    <a:pt x="190" y="1058824"/>
                  </a:lnTo>
                  <a:lnTo>
                    <a:pt x="850" y="1067904"/>
                  </a:lnTo>
                  <a:lnTo>
                    <a:pt x="1981" y="1076934"/>
                  </a:lnTo>
                  <a:lnTo>
                    <a:pt x="3581" y="1085913"/>
                  </a:lnTo>
                  <a:lnTo>
                    <a:pt x="823645" y="1085913"/>
                  </a:lnTo>
                  <a:lnTo>
                    <a:pt x="823645" y="959218"/>
                  </a:lnTo>
                  <a:close/>
                </a:path>
                <a:path w="824229" h="1086485">
                  <a:moveTo>
                    <a:pt x="823645" y="0"/>
                  </a:moveTo>
                  <a:lnTo>
                    <a:pt x="619582" y="0"/>
                  </a:lnTo>
                  <a:lnTo>
                    <a:pt x="621550" y="9321"/>
                  </a:lnTo>
                  <a:lnTo>
                    <a:pt x="624128" y="18491"/>
                  </a:lnTo>
                  <a:lnTo>
                    <a:pt x="627316" y="27457"/>
                  </a:lnTo>
                  <a:lnTo>
                    <a:pt x="631088" y="36195"/>
                  </a:lnTo>
                  <a:lnTo>
                    <a:pt x="787438" y="36195"/>
                  </a:lnTo>
                  <a:lnTo>
                    <a:pt x="787438" y="597255"/>
                  </a:lnTo>
                  <a:lnTo>
                    <a:pt x="823645" y="597255"/>
                  </a:lnTo>
                  <a:lnTo>
                    <a:pt x="823645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5566" y="4598340"/>
              <a:ext cx="199075" cy="2527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65555" y="4725352"/>
              <a:ext cx="290195" cy="162560"/>
            </a:xfrm>
            <a:custGeom>
              <a:avLst/>
              <a:gdLst/>
              <a:ahLst/>
              <a:cxnLst/>
              <a:rect l="l" t="t" r="r" b="b"/>
              <a:pathLst>
                <a:path w="290195" h="162560">
                  <a:moveTo>
                    <a:pt x="289572" y="0"/>
                  </a:moveTo>
                  <a:lnTo>
                    <a:pt x="253377" y="0"/>
                  </a:lnTo>
                  <a:lnTo>
                    <a:pt x="253377" y="125730"/>
                  </a:lnTo>
                  <a:lnTo>
                    <a:pt x="0" y="125730"/>
                  </a:lnTo>
                  <a:lnTo>
                    <a:pt x="0" y="162560"/>
                  </a:lnTo>
                  <a:lnTo>
                    <a:pt x="289572" y="162560"/>
                  </a:lnTo>
                  <a:lnTo>
                    <a:pt x="289572" y="125730"/>
                  </a:lnTo>
                  <a:lnTo>
                    <a:pt x="28957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5168" y="4603628"/>
              <a:ext cx="248795" cy="18921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96690" y="3844238"/>
              <a:ext cx="3247390" cy="1327785"/>
            </a:xfrm>
            <a:custGeom>
              <a:avLst/>
              <a:gdLst/>
              <a:ahLst/>
              <a:cxnLst/>
              <a:rect l="l" t="t" r="r" b="b"/>
              <a:pathLst>
                <a:path w="3247390" h="1327785">
                  <a:moveTo>
                    <a:pt x="1078763" y="274535"/>
                  </a:moveTo>
                  <a:lnTo>
                    <a:pt x="1052626" y="248399"/>
                  </a:lnTo>
                  <a:lnTo>
                    <a:pt x="1015987" y="269443"/>
                  </a:lnTo>
                  <a:lnTo>
                    <a:pt x="1015987" y="311175"/>
                  </a:lnTo>
                  <a:lnTo>
                    <a:pt x="758913" y="758939"/>
                  </a:lnTo>
                  <a:lnTo>
                    <a:pt x="311162" y="1016025"/>
                  </a:lnTo>
                  <a:lnTo>
                    <a:pt x="568248" y="568274"/>
                  </a:lnTo>
                  <a:lnTo>
                    <a:pt x="1015987" y="311175"/>
                  </a:lnTo>
                  <a:lnTo>
                    <a:pt x="1015987" y="269443"/>
                  </a:lnTo>
                  <a:lnTo>
                    <a:pt x="541743" y="541769"/>
                  </a:lnTo>
                  <a:lnTo>
                    <a:pt x="255333" y="1040561"/>
                  </a:lnTo>
                  <a:lnTo>
                    <a:pt x="248945" y="1053096"/>
                  </a:lnTo>
                  <a:lnTo>
                    <a:pt x="274599" y="1078750"/>
                  </a:lnTo>
                  <a:lnTo>
                    <a:pt x="383857" y="1016025"/>
                  </a:lnTo>
                  <a:lnTo>
                    <a:pt x="785418" y="785456"/>
                  </a:lnTo>
                  <a:lnTo>
                    <a:pt x="1057719" y="311175"/>
                  </a:lnTo>
                  <a:lnTo>
                    <a:pt x="1078763" y="274535"/>
                  </a:lnTo>
                  <a:close/>
                </a:path>
                <a:path w="3247390" h="1327785">
                  <a:moveTo>
                    <a:pt x="1327162" y="663600"/>
                  </a:moveTo>
                  <a:lnTo>
                    <a:pt x="1325499" y="616216"/>
                  </a:lnTo>
                  <a:lnTo>
                    <a:pt x="1320571" y="569722"/>
                  </a:lnTo>
                  <a:lnTo>
                    <a:pt x="1312506" y="524243"/>
                  </a:lnTo>
                  <a:lnTo>
                    <a:pt x="1301407" y="479882"/>
                  </a:lnTo>
                  <a:lnTo>
                    <a:pt x="1290967" y="447814"/>
                  </a:lnTo>
                  <a:lnTo>
                    <a:pt x="1290967" y="663600"/>
                  </a:lnTo>
                  <a:lnTo>
                    <a:pt x="1289075" y="712635"/>
                  </a:lnTo>
                  <a:lnTo>
                    <a:pt x="1283512" y="760641"/>
                  </a:lnTo>
                  <a:lnTo>
                    <a:pt x="1274394" y="807466"/>
                  </a:lnTo>
                  <a:lnTo>
                    <a:pt x="1261884" y="852982"/>
                  </a:lnTo>
                  <a:lnTo>
                    <a:pt x="1246098" y="897051"/>
                  </a:lnTo>
                  <a:lnTo>
                    <a:pt x="1227201" y="939533"/>
                  </a:lnTo>
                  <a:lnTo>
                    <a:pt x="1205306" y="980274"/>
                  </a:lnTo>
                  <a:lnTo>
                    <a:pt x="1180579" y="1019149"/>
                  </a:lnTo>
                  <a:lnTo>
                    <a:pt x="1153134" y="1056017"/>
                  </a:lnTo>
                  <a:lnTo>
                    <a:pt x="1123124" y="1090739"/>
                  </a:lnTo>
                  <a:lnTo>
                    <a:pt x="1090701" y="1123175"/>
                  </a:lnTo>
                  <a:lnTo>
                    <a:pt x="1055979" y="1153185"/>
                  </a:lnTo>
                  <a:lnTo>
                    <a:pt x="1019111" y="1180630"/>
                  </a:lnTo>
                  <a:lnTo>
                    <a:pt x="980236" y="1205357"/>
                  </a:lnTo>
                  <a:lnTo>
                    <a:pt x="939482" y="1227251"/>
                  </a:lnTo>
                  <a:lnTo>
                    <a:pt x="897013" y="1246149"/>
                  </a:lnTo>
                  <a:lnTo>
                    <a:pt x="852944" y="1261935"/>
                  </a:lnTo>
                  <a:lnTo>
                    <a:pt x="807427" y="1274445"/>
                  </a:lnTo>
                  <a:lnTo>
                    <a:pt x="760603" y="1283563"/>
                  </a:lnTo>
                  <a:lnTo>
                    <a:pt x="712609" y="1289126"/>
                  </a:lnTo>
                  <a:lnTo>
                    <a:pt x="663575" y="1291018"/>
                  </a:lnTo>
                  <a:lnTo>
                    <a:pt x="614553" y="1289126"/>
                  </a:lnTo>
                  <a:lnTo>
                    <a:pt x="566547" y="1283563"/>
                  </a:lnTo>
                  <a:lnTo>
                    <a:pt x="519722" y="1274445"/>
                  </a:lnTo>
                  <a:lnTo>
                    <a:pt x="474205" y="1261935"/>
                  </a:lnTo>
                  <a:lnTo>
                    <a:pt x="430136" y="1246149"/>
                  </a:lnTo>
                  <a:lnTo>
                    <a:pt x="387667" y="1227251"/>
                  </a:lnTo>
                  <a:lnTo>
                    <a:pt x="346925" y="1205357"/>
                  </a:lnTo>
                  <a:lnTo>
                    <a:pt x="308051" y="1180630"/>
                  </a:lnTo>
                  <a:lnTo>
                    <a:pt x="271183" y="1153185"/>
                  </a:lnTo>
                  <a:lnTo>
                    <a:pt x="236461" y="1123175"/>
                  </a:lnTo>
                  <a:lnTo>
                    <a:pt x="204025" y="1090739"/>
                  </a:lnTo>
                  <a:lnTo>
                    <a:pt x="174015" y="1056017"/>
                  </a:lnTo>
                  <a:lnTo>
                    <a:pt x="146583" y="1019149"/>
                  </a:lnTo>
                  <a:lnTo>
                    <a:pt x="121843" y="980274"/>
                  </a:lnTo>
                  <a:lnTo>
                    <a:pt x="99961" y="939533"/>
                  </a:lnTo>
                  <a:lnTo>
                    <a:pt x="81051" y="897051"/>
                  </a:lnTo>
                  <a:lnTo>
                    <a:pt x="65278" y="852982"/>
                  </a:lnTo>
                  <a:lnTo>
                    <a:pt x="52755" y="807466"/>
                  </a:lnTo>
                  <a:lnTo>
                    <a:pt x="43649" y="760641"/>
                  </a:lnTo>
                  <a:lnTo>
                    <a:pt x="38074" y="712635"/>
                  </a:lnTo>
                  <a:lnTo>
                    <a:pt x="36195" y="663600"/>
                  </a:lnTo>
                  <a:lnTo>
                    <a:pt x="38125" y="614578"/>
                  </a:lnTo>
                  <a:lnTo>
                    <a:pt x="43738" y="566623"/>
                  </a:lnTo>
                  <a:lnTo>
                    <a:pt x="52895" y="519823"/>
                  </a:lnTo>
                  <a:lnTo>
                    <a:pt x="65430" y="474332"/>
                  </a:lnTo>
                  <a:lnTo>
                    <a:pt x="81241" y="430276"/>
                  </a:lnTo>
                  <a:lnTo>
                    <a:pt x="100152" y="387832"/>
                  </a:lnTo>
                  <a:lnTo>
                    <a:pt x="122059" y="347103"/>
                  </a:lnTo>
                  <a:lnTo>
                    <a:pt x="146799" y="308241"/>
                  </a:lnTo>
                  <a:lnTo>
                    <a:pt x="174231" y="271386"/>
                  </a:lnTo>
                  <a:lnTo>
                    <a:pt x="204241" y="236677"/>
                  </a:lnTo>
                  <a:lnTo>
                    <a:pt x="236664" y="204241"/>
                  </a:lnTo>
                  <a:lnTo>
                    <a:pt x="271373" y="174244"/>
                  </a:lnTo>
                  <a:lnTo>
                    <a:pt x="308229" y="146799"/>
                  </a:lnTo>
                  <a:lnTo>
                    <a:pt x="347078" y="122059"/>
                  </a:lnTo>
                  <a:lnTo>
                    <a:pt x="387807" y="100164"/>
                  </a:lnTo>
                  <a:lnTo>
                    <a:pt x="430263" y="81241"/>
                  </a:lnTo>
                  <a:lnTo>
                    <a:pt x="474306" y="65443"/>
                  </a:lnTo>
                  <a:lnTo>
                    <a:pt x="519798" y="52895"/>
                  </a:lnTo>
                  <a:lnTo>
                    <a:pt x="566597" y="43751"/>
                  </a:lnTo>
                  <a:lnTo>
                    <a:pt x="614565" y="38138"/>
                  </a:lnTo>
                  <a:lnTo>
                    <a:pt x="663575" y="36195"/>
                  </a:lnTo>
                  <a:lnTo>
                    <a:pt x="712609" y="38087"/>
                  </a:lnTo>
                  <a:lnTo>
                    <a:pt x="760603" y="43649"/>
                  </a:lnTo>
                  <a:lnTo>
                    <a:pt x="807427" y="52768"/>
                  </a:lnTo>
                  <a:lnTo>
                    <a:pt x="852944" y="65278"/>
                  </a:lnTo>
                  <a:lnTo>
                    <a:pt x="897013" y="81064"/>
                  </a:lnTo>
                  <a:lnTo>
                    <a:pt x="939482" y="99961"/>
                  </a:lnTo>
                  <a:lnTo>
                    <a:pt x="980236" y="121856"/>
                  </a:lnTo>
                  <a:lnTo>
                    <a:pt x="1019111" y="146583"/>
                  </a:lnTo>
                  <a:lnTo>
                    <a:pt x="1055979" y="174028"/>
                  </a:lnTo>
                  <a:lnTo>
                    <a:pt x="1090701" y="204038"/>
                  </a:lnTo>
                  <a:lnTo>
                    <a:pt x="1123124" y="236474"/>
                  </a:lnTo>
                  <a:lnTo>
                    <a:pt x="1153134" y="271195"/>
                  </a:lnTo>
                  <a:lnTo>
                    <a:pt x="1180579" y="308063"/>
                  </a:lnTo>
                  <a:lnTo>
                    <a:pt x="1205306" y="346938"/>
                  </a:lnTo>
                  <a:lnTo>
                    <a:pt x="1227201" y="387680"/>
                  </a:lnTo>
                  <a:lnTo>
                    <a:pt x="1246098" y="430161"/>
                  </a:lnTo>
                  <a:lnTo>
                    <a:pt x="1261884" y="474230"/>
                  </a:lnTo>
                  <a:lnTo>
                    <a:pt x="1274394" y="519747"/>
                  </a:lnTo>
                  <a:lnTo>
                    <a:pt x="1283512" y="566572"/>
                  </a:lnTo>
                  <a:lnTo>
                    <a:pt x="1289075" y="614578"/>
                  </a:lnTo>
                  <a:lnTo>
                    <a:pt x="1290967" y="663600"/>
                  </a:lnTo>
                  <a:lnTo>
                    <a:pt x="1290967" y="447814"/>
                  </a:lnTo>
                  <a:lnTo>
                    <a:pt x="1270546" y="394982"/>
                  </a:lnTo>
                  <a:lnTo>
                    <a:pt x="1251026" y="354672"/>
                  </a:lnTo>
                  <a:lnTo>
                    <a:pt x="1228915" y="315937"/>
                  </a:lnTo>
                  <a:lnTo>
                    <a:pt x="1204328" y="278879"/>
                  </a:lnTo>
                  <a:lnTo>
                    <a:pt x="1177391" y="243624"/>
                  </a:lnTo>
                  <a:lnTo>
                    <a:pt x="1148207" y="210286"/>
                  </a:lnTo>
                  <a:lnTo>
                    <a:pt x="1116888" y="178955"/>
                  </a:lnTo>
                  <a:lnTo>
                    <a:pt x="1083538" y="149771"/>
                  </a:lnTo>
                  <a:lnTo>
                    <a:pt x="1048283" y="122834"/>
                  </a:lnTo>
                  <a:lnTo>
                    <a:pt x="1011237" y="98247"/>
                  </a:lnTo>
                  <a:lnTo>
                    <a:pt x="972502" y="76136"/>
                  </a:lnTo>
                  <a:lnTo>
                    <a:pt x="932180" y="56616"/>
                  </a:lnTo>
                  <a:lnTo>
                    <a:pt x="890409" y="39776"/>
                  </a:lnTo>
                  <a:lnTo>
                    <a:pt x="879386" y="36195"/>
                  </a:lnTo>
                  <a:lnTo>
                    <a:pt x="847293" y="25755"/>
                  </a:lnTo>
                  <a:lnTo>
                    <a:pt x="802944" y="14655"/>
                  </a:lnTo>
                  <a:lnTo>
                    <a:pt x="757466" y="6591"/>
                  </a:lnTo>
                  <a:lnTo>
                    <a:pt x="710971" y="1663"/>
                  </a:lnTo>
                  <a:lnTo>
                    <a:pt x="663575" y="0"/>
                  </a:lnTo>
                  <a:lnTo>
                    <a:pt x="616191" y="1663"/>
                  </a:lnTo>
                  <a:lnTo>
                    <a:pt x="569696" y="6591"/>
                  </a:lnTo>
                  <a:lnTo>
                    <a:pt x="524217" y="14655"/>
                  </a:lnTo>
                  <a:lnTo>
                    <a:pt x="479856" y="25755"/>
                  </a:lnTo>
                  <a:lnTo>
                    <a:pt x="436740" y="39776"/>
                  </a:lnTo>
                  <a:lnTo>
                    <a:pt x="394970" y="56616"/>
                  </a:lnTo>
                  <a:lnTo>
                    <a:pt x="354660" y="76136"/>
                  </a:lnTo>
                  <a:lnTo>
                    <a:pt x="315925" y="98247"/>
                  </a:lnTo>
                  <a:lnTo>
                    <a:pt x="278866" y="122834"/>
                  </a:lnTo>
                  <a:lnTo>
                    <a:pt x="243611" y="149771"/>
                  </a:lnTo>
                  <a:lnTo>
                    <a:pt x="210273" y="178955"/>
                  </a:lnTo>
                  <a:lnTo>
                    <a:pt x="178955" y="210286"/>
                  </a:lnTo>
                  <a:lnTo>
                    <a:pt x="149758" y="243624"/>
                  </a:lnTo>
                  <a:lnTo>
                    <a:pt x="122821" y="278879"/>
                  </a:lnTo>
                  <a:lnTo>
                    <a:pt x="98247" y="315937"/>
                  </a:lnTo>
                  <a:lnTo>
                    <a:pt x="76136" y="354672"/>
                  </a:lnTo>
                  <a:lnTo>
                    <a:pt x="56603" y="394982"/>
                  </a:lnTo>
                  <a:lnTo>
                    <a:pt x="39776" y="436765"/>
                  </a:lnTo>
                  <a:lnTo>
                    <a:pt x="25755" y="479882"/>
                  </a:lnTo>
                  <a:lnTo>
                    <a:pt x="14655" y="524243"/>
                  </a:lnTo>
                  <a:lnTo>
                    <a:pt x="6578" y="569722"/>
                  </a:lnTo>
                  <a:lnTo>
                    <a:pt x="1663" y="616216"/>
                  </a:lnTo>
                  <a:lnTo>
                    <a:pt x="0" y="663600"/>
                  </a:lnTo>
                  <a:lnTo>
                    <a:pt x="1663" y="710996"/>
                  </a:lnTo>
                  <a:lnTo>
                    <a:pt x="6578" y="757491"/>
                  </a:lnTo>
                  <a:lnTo>
                    <a:pt x="14655" y="802970"/>
                  </a:lnTo>
                  <a:lnTo>
                    <a:pt x="25755" y="847331"/>
                  </a:lnTo>
                  <a:lnTo>
                    <a:pt x="39776" y="890447"/>
                  </a:lnTo>
                  <a:lnTo>
                    <a:pt x="56603" y="932230"/>
                  </a:lnTo>
                  <a:lnTo>
                    <a:pt x="76136" y="972540"/>
                  </a:lnTo>
                  <a:lnTo>
                    <a:pt x="98247" y="1011275"/>
                  </a:lnTo>
                  <a:lnTo>
                    <a:pt x="122821" y="1048334"/>
                  </a:lnTo>
                  <a:lnTo>
                    <a:pt x="149758" y="1083589"/>
                  </a:lnTo>
                  <a:lnTo>
                    <a:pt x="178955" y="1116926"/>
                  </a:lnTo>
                  <a:lnTo>
                    <a:pt x="210273" y="1148257"/>
                  </a:lnTo>
                  <a:lnTo>
                    <a:pt x="243611" y="1177442"/>
                  </a:lnTo>
                  <a:lnTo>
                    <a:pt x="278866" y="1204379"/>
                  </a:lnTo>
                  <a:lnTo>
                    <a:pt x="315925" y="1228966"/>
                  </a:lnTo>
                  <a:lnTo>
                    <a:pt x="354660" y="1251077"/>
                  </a:lnTo>
                  <a:lnTo>
                    <a:pt x="394970" y="1270596"/>
                  </a:lnTo>
                  <a:lnTo>
                    <a:pt x="436740" y="1287437"/>
                  </a:lnTo>
                  <a:lnTo>
                    <a:pt x="479856" y="1301457"/>
                  </a:lnTo>
                  <a:lnTo>
                    <a:pt x="524217" y="1312557"/>
                  </a:lnTo>
                  <a:lnTo>
                    <a:pt x="569696" y="1320622"/>
                  </a:lnTo>
                  <a:lnTo>
                    <a:pt x="616191" y="1325549"/>
                  </a:lnTo>
                  <a:lnTo>
                    <a:pt x="663575" y="1327213"/>
                  </a:lnTo>
                  <a:lnTo>
                    <a:pt x="710971" y="1325549"/>
                  </a:lnTo>
                  <a:lnTo>
                    <a:pt x="757466" y="1320622"/>
                  </a:lnTo>
                  <a:lnTo>
                    <a:pt x="802944" y="1312557"/>
                  </a:lnTo>
                  <a:lnTo>
                    <a:pt x="847293" y="1301457"/>
                  </a:lnTo>
                  <a:lnTo>
                    <a:pt x="879386" y="1291018"/>
                  </a:lnTo>
                  <a:lnTo>
                    <a:pt x="890409" y="1287437"/>
                  </a:lnTo>
                  <a:lnTo>
                    <a:pt x="932180" y="1270596"/>
                  </a:lnTo>
                  <a:lnTo>
                    <a:pt x="972502" y="1251077"/>
                  </a:lnTo>
                  <a:lnTo>
                    <a:pt x="1011237" y="1228966"/>
                  </a:lnTo>
                  <a:lnTo>
                    <a:pt x="1048283" y="1204379"/>
                  </a:lnTo>
                  <a:lnTo>
                    <a:pt x="1083538" y="1177442"/>
                  </a:lnTo>
                  <a:lnTo>
                    <a:pt x="1116888" y="1148257"/>
                  </a:lnTo>
                  <a:lnTo>
                    <a:pt x="1148207" y="1116926"/>
                  </a:lnTo>
                  <a:lnTo>
                    <a:pt x="1177391" y="1083589"/>
                  </a:lnTo>
                  <a:lnTo>
                    <a:pt x="1204328" y="1048334"/>
                  </a:lnTo>
                  <a:lnTo>
                    <a:pt x="1228915" y="1011275"/>
                  </a:lnTo>
                  <a:lnTo>
                    <a:pt x="1251026" y="972540"/>
                  </a:lnTo>
                  <a:lnTo>
                    <a:pt x="1270546" y="932230"/>
                  </a:lnTo>
                  <a:lnTo>
                    <a:pt x="1287373" y="890447"/>
                  </a:lnTo>
                  <a:lnTo>
                    <a:pt x="1301407" y="847331"/>
                  </a:lnTo>
                  <a:lnTo>
                    <a:pt x="1312506" y="802970"/>
                  </a:lnTo>
                  <a:lnTo>
                    <a:pt x="1320571" y="757491"/>
                  </a:lnTo>
                  <a:lnTo>
                    <a:pt x="1325499" y="710996"/>
                  </a:lnTo>
                  <a:lnTo>
                    <a:pt x="1327162" y="663600"/>
                  </a:lnTo>
                  <a:close/>
                </a:path>
                <a:path w="3247390" h="1327785">
                  <a:moveTo>
                    <a:pt x="3247313" y="1007465"/>
                  </a:moveTo>
                  <a:lnTo>
                    <a:pt x="3174923" y="1007465"/>
                  </a:lnTo>
                  <a:lnTo>
                    <a:pt x="3174923" y="1043673"/>
                  </a:lnTo>
                  <a:lnTo>
                    <a:pt x="3247313" y="1043673"/>
                  </a:lnTo>
                  <a:lnTo>
                    <a:pt x="3247313" y="1007465"/>
                  </a:lnTo>
                  <a:close/>
                </a:path>
                <a:path w="3247390" h="1327785">
                  <a:moveTo>
                    <a:pt x="3247313" y="880783"/>
                  </a:moveTo>
                  <a:lnTo>
                    <a:pt x="3174923" y="880783"/>
                  </a:lnTo>
                  <a:lnTo>
                    <a:pt x="3174923" y="916978"/>
                  </a:lnTo>
                  <a:lnTo>
                    <a:pt x="3247313" y="916978"/>
                  </a:lnTo>
                  <a:lnTo>
                    <a:pt x="3247313" y="880783"/>
                  </a:lnTo>
                  <a:close/>
                </a:path>
                <a:path w="3247390" h="1327785">
                  <a:moveTo>
                    <a:pt x="3247313" y="754087"/>
                  </a:moveTo>
                  <a:lnTo>
                    <a:pt x="3174923" y="754087"/>
                  </a:lnTo>
                  <a:lnTo>
                    <a:pt x="3174923" y="790295"/>
                  </a:lnTo>
                  <a:lnTo>
                    <a:pt x="3247313" y="790295"/>
                  </a:lnTo>
                  <a:lnTo>
                    <a:pt x="3247313" y="754087"/>
                  </a:lnTo>
                  <a:close/>
                </a:path>
                <a:path w="3247390" h="1327785">
                  <a:moveTo>
                    <a:pt x="3247313" y="627405"/>
                  </a:moveTo>
                  <a:lnTo>
                    <a:pt x="3174923" y="627405"/>
                  </a:lnTo>
                  <a:lnTo>
                    <a:pt x="3174923" y="663600"/>
                  </a:lnTo>
                  <a:lnTo>
                    <a:pt x="3247313" y="663600"/>
                  </a:lnTo>
                  <a:lnTo>
                    <a:pt x="3247313" y="627405"/>
                  </a:lnTo>
                  <a:close/>
                </a:path>
                <a:path w="3247390" h="1327785">
                  <a:moveTo>
                    <a:pt x="3247313" y="500710"/>
                  </a:moveTo>
                  <a:lnTo>
                    <a:pt x="3174923" y="500710"/>
                  </a:lnTo>
                  <a:lnTo>
                    <a:pt x="3174923" y="536917"/>
                  </a:lnTo>
                  <a:lnTo>
                    <a:pt x="3247313" y="536917"/>
                  </a:lnTo>
                  <a:lnTo>
                    <a:pt x="3247313" y="500710"/>
                  </a:lnTo>
                  <a:close/>
                </a:path>
                <a:path w="3247390" h="1327785">
                  <a:moveTo>
                    <a:pt x="3247313" y="374027"/>
                  </a:moveTo>
                  <a:lnTo>
                    <a:pt x="3174923" y="374027"/>
                  </a:lnTo>
                  <a:lnTo>
                    <a:pt x="3174923" y="410222"/>
                  </a:lnTo>
                  <a:lnTo>
                    <a:pt x="3247313" y="410222"/>
                  </a:lnTo>
                  <a:lnTo>
                    <a:pt x="3247313" y="374027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7873" y="4435433"/>
              <a:ext cx="144790" cy="1447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69080" y="3916628"/>
              <a:ext cx="1183005" cy="1183005"/>
            </a:xfrm>
            <a:custGeom>
              <a:avLst/>
              <a:gdLst/>
              <a:ahLst/>
              <a:cxnLst/>
              <a:rect l="l" t="t" r="r" b="b"/>
              <a:pathLst>
                <a:path w="1183004" h="1183004">
                  <a:moveTo>
                    <a:pt x="132715" y="573112"/>
                  </a:moveTo>
                  <a:lnTo>
                    <a:pt x="457" y="573112"/>
                  </a:lnTo>
                  <a:lnTo>
                    <a:pt x="0" y="585152"/>
                  </a:lnTo>
                  <a:lnTo>
                    <a:pt x="0" y="597281"/>
                  </a:lnTo>
                  <a:lnTo>
                    <a:pt x="457" y="609320"/>
                  </a:lnTo>
                  <a:lnTo>
                    <a:pt x="96520" y="609320"/>
                  </a:lnTo>
                  <a:lnTo>
                    <a:pt x="132715" y="573112"/>
                  </a:lnTo>
                  <a:close/>
                </a:path>
                <a:path w="1183004" h="1183004">
                  <a:moveTo>
                    <a:pt x="548424" y="382231"/>
                  </a:moveTo>
                  <a:lnTo>
                    <a:pt x="279704" y="255257"/>
                  </a:lnTo>
                  <a:lnTo>
                    <a:pt x="255244" y="279704"/>
                  </a:lnTo>
                  <a:lnTo>
                    <a:pt x="382206" y="548449"/>
                  </a:lnTo>
                  <a:lnTo>
                    <a:pt x="404164" y="510197"/>
                  </a:lnTo>
                  <a:lnTo>
                    <a:pt x="309232" y="309257"/>
                  </a:lnTo>
                  <a:lnTo>
                    <a:pt x="510184" y="404190"/>
                  </a:lnTo>
                  <a:lnTo>
                    <a:pt x="548424" y="382231"/>
                  </a:lnTo>
                  <a:close/>
                </a:path>
                <a:path w="1183004" h="1183004">
                  <a:moveTo>
                    <a:pt x="609282" y="1049705"/>
                  </a:moveTo>
                  <a:lnTo>
                    <a:pt x="573087" y="1085900"/>
                  </a:lnTo>
                  <a:lnTo>
                    <a:pt x="573087" y="1181976"/>
                  </a:lnTo>
                  <a:lnTo>
                    <a:pt x="585114" y="1182433"/>
                  </a:lnTo>
                  <a:lnTo>
                    <a:pt x="597255" y="1182433"/>
                  </a:lnTo>
                  <a:lnTo>
                    <a:pt x="609282" y="1181976"/>
                  </a:lnTo>
                  <a:lnTo>
                    <a:pt x="609282" y="1049705"/>
                  </a:lnTo>
                  <a:close/>
                </a:path>
                <a:path w="1183004" h="1183004">
                  <a:moveTo>
                    <a:pt x="609282" y="457"/>
                  </a:moveTo>
                  <a:lnTo>
                    <a:pt x="597255" y="0"/>
                  </a:lnTo>
                  <a:lnTo>
                    <a:pt x="585114" y="0"/>
                  </a:lnTo>
                  <a:lnTo>
                    <a:pt x="573087" y="457"/>
                  </a:lnTo>
                  <a:lnTo>
                    <a:pt x="573087" y="132727"/>
                  </a:lnTo>
                  <a:lnTo>
                    <a:pt x="609282" y="96532"/>
                  </a:lnTo>
                  <a:lnTo>
                    <a:pt x="609282" y="457"/>
                  </a:lnTo>
                  <a:close/>
                </a:path>
                <a:path w="1183004" h="1183004">
                  <a:moveTo>
                    <a:pt x="927125" y="902728"/>
                  </a:moveTo>
                  <a:lnTo>
                    <a:pt x="800163" y="633971"/>
                  </a:lnTo>
                  <a:lnTo>
                    <a:pt x="778205" y="672236"/>
                  </a:lnTo>
                  <a:lnTo>
                    <a:pt x="873125" y="873163"/>
                  </a:lnTo>
                  <a:lnTo>
                    <a:pt x="672211" y="778243"/>
                  </a:lnTo>
                  <a:lnTo>
                    <a:pt x="633958" y="800201"/>
                  </a:lnTo>
                  <a:lnTo>
                    <a:pt x="902677" y="927150"/>
                  </a:lnTo>
                  <a:lnTo>
                    <a:pt x="927125" y="902728"/>
                  </a:lnTo>
                  <a:close/>
                </a:path>
                <a:path w="1183004" h="1183004">
                  <a:moveTo>
                    <a:pt x="1182382" y="585152"/>
                  </a:moveTo>
                  <a:lnTo>
                    <a:pt x="1181925" y="573125"/>
                  </a:lnTo>
                  <a:lnTo>
                    <a:pt x="1085862" y="573125"/>
                  </a:lnTo>
                  <a:lnTo>
                    <a:pt x="1049667" y="609320"/>
                  </a:lnTo>
                  <a:lnTo>
                    <a:pt x="1181925" y="609320"/>
                  </a:lnTo>
                  <a:lnTo>
                    <a:pt x="1182382" y="597293"/>
                  </a:lnTo>
                  <a:lnTo>
                    <a:pt x="1182382" y="585152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2773679"/>
              <a:ext cx="12189460" cy="3508375"/>
            </a:xfrm>
            <a:custGeom>
              <a:avLst/>
              <a:gdLst/>
              <a:ahLst/>
              <a:cxnLst/>
              <a:rect l="l" t="t" r="r" b="b"/>
              <a:pathLst>
                <a:path w="12189460" h="3508375">
                  <a:moveTo>
                    <a:pt x="12188952" y="0"/>
                  </a:moveTo>
                  <a:lnTo>
                    <a:pt x="0" y="0"/>
                  </a:lnTo>
                  <a:lnTo>
                    <a:pt x="0" y="3508248"/>
                  </a:lnTo>
                  <a:lnTo>
                    <a:pt x="12188952" y="3508248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7F7F7">
                <a:alpha val="7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37488" y="3951731"/>
              <a:ext cx="1089660" cy="1089660"/>
            </a:xfrm>
            <a:custGeom>
              <a:avLst/>
              <a:gdLst/>
              <a:ahLst/>
              <a:cxnLst/>
              <a:rect l="l" t="t" r="r" b="b"/>
              <a:pathLst>
                <a:path w="1089660" h="1089660">
                  <a:moveTo>
                    <a:pt x="544830" y="0"/>
                  </a:moveTo>
                  <a:lnTo>
                    <a:pt x="497820" y="1999"/>
                  </a:lnTo>
                  <a:lnTo>
                    <a:pt x="451920" y="7890"/>
                  </a:lnTo>
                  <a:lnTo>
                    <a:pt x="407294" y="17508"/>
                  </a:lnTo>
                  <a:lnTo>
                    <a:pt x="364106" y="30689"/>
                  </a:lnTo>
                  <a:lnTo>
                    <a:pt x="322519" y="47270"/>
                  </a:lnTo>
                  <a:lnTo>
                    <a:pt x="282697" y="67088"/>
                  </a:lnTo>
                  <a:lnTo>
                    <a:pt x="244803" y="89979"/>
                  </a:lnTo>
                  <a:lnTo>
                    <a:pt x="209001" y="115779"/>
                  </a:lnTo>
                  <a:lnTo>
                    <a:pt x="175453" y="144325"/>
                  </a:lnTo>
                  <a:lnTo>
                    <a:pt x="144325" y="175453"/>
                  </a:lnTo>
                  <a:lnTo>
                    <a:pt x="115779" y="209001"/>
                  </a:lnTo>
                  <a:lnTo>
                    <a:pt x="89979" y="244803"/>
                  </a:lnTo>
                  <a:lnTo>
                    <a:pt x="67088" y="282697"/>
                  </a:lnTo>
                  <a:lnTo>
                    <a:pt x="47270" y="322519"/>
                  </a:lnTo>
                  <a:lnTo>
                    <a:pt x="30689" y="364106"/>
                  </a:lnTo>
                  <a:lnTo>
                    <a:pt x="17508" y="407294"/>
                  </a:lnTo>
                  <a:lnTo>
                    <a:pt x="7890" y="451920"/>
                  </a:lnTo>
                  <a:lnTo>
                    <a:pt x="1999" y="497820"/>
                  </a:lnTo>
                  <a:lnTo>
                    <a:pt x="0" y="544830"/>
                  </a:lnTo>
                  <a:lnTo>
                    <a:pt x="1999" y="591839"/>
                  </a:lnTo>
                  <a:lnTo>
                    <a:pt x="7890" y="637739"/>
                  </a:lnTo>
                  <a:lnTo>
                    <a:pt x="17508" y="682365"/>
                  </a:lnTo>
                  <a:lnTo>
                    <a:pt x="30689" y="725553"/>
                  </a:lnTo>
                  <a:lnTo>
                    <a:pt x="47270" y="767140"/>
                  </a:lnTo>
                  <a:lnTo>
                    <a:pt x="67088" y="806962"/>
                  </a:lnTo>
                  <a:lnTo>
                    <a:pt x="89979" y="844856"/>
                  </a:lnTo>
                  <a:lnTo>
                    <a:pt x="115779" y="880658"/>
                  </a:lnTo>
                  <a:lnTo>
                    <a:pt x="144325" y="914206"/>
                  </a:lnTo>
                  <a:lnTo>
                    <a:pt x="175453" y="945334"/>
                  </a:lnTo>
                  <a:lnTo>
                    <a:pt x="209001" y="973880"/>
                  </a:lnTo>
                  <a:lnTo>
                    <a:pt x="244803" y="999680"/>
                  </a:lnTo>
                  <a:lnTo>
                    <a:pt x="282697" y="1022571"/>
                  </a:lnTo>
                  <a:lnTo>
                    <a:pt x="322519" y="1042389"/>
                  </a:lnTo>
                  <a:lnTo>
                    <a:pt x="364106" y="1058970"/>
                  </a:lnTo>
                  <a:lnTo>
                    <a:pt x="407294" y="1072151"/>
                  </a:lnTo>
                  <a:lnTo>
                    <a:pt x="451920" y="1081769"/>
                  </a:lnTo>
                  <a:lnTo>
                    <a:pt x="497820" y="1087660"/>
                  </a:lnTo>
                  <a:lnTo>
                    <a:pt x="544830" y="1089660"/>
                  </a:lnTo>
                  <a:lnTo>
                    <a:pt x="591839" y="1087660"/>
                  </a:lnTo>
                  <a:lnTo>
                    <a:pt x="637739" y="1081769"/>
                  </a:lnTo>
                  <a:lnTo>
                    <a:pt x="682365" y="1072151"/>
                  </a:lnTo>
                  <a:lnTo>
                    <a:pt x="725553" y="1058970"/>
                  </a:lnTo>
                  <a:lnTo>
                    <a:pt x="767140" y="1042389"/>
                  </a:lnTo>
                  <a:lnTo>
                    <a:pt x="806962" y="1022571"/>
                  </a:lnTo>
                  <a:lnTo>
                    <a:pt x="844856" y="999680"/>
                  </a:lnTo>
                  <a:lnTo>
                    <a:pt x="880658" y="973880"/>
                  </a:lnTo>
                  <a:lnTo>
                    <a:pt x="914206" y="945334"/>
                  </a:lnTo>
                  <a:lnTo>
                    <a:pt x="945334" y="914206"/>
                  </a:lnTo>
                  <a:lnTo>
                    <a:pt x="973880" y="880658"/>
                  </a:lnTo>
                  <a:lnTo>
                    <a:pt x="999680" y="844856"/>
                  </a:lnTo>
                  <a:lnTo>
                    <a:pt x="1022571" y="806962"/>
                  </a:lnTo>
                  <a:lnTo>
                    <a:pt x="1042389" y="767140"/>
                  </a:lnTo>
                  <a:lnTo>
                    <a:pt x="1058970" y="725553"/>
                  </a:lnTo>
                  <a:lnTo>
                    <a:pt x="1072151" y="682365"/>
                  </a:lnTo>
                  <a:lnTo>
                    <a:pt x="1081769" y="637739"/>
                  </a:lnTo>
                  <a:lnTo>
                    <a:pt x="1087660" y="591839"/>
                  </a:lnTo>
                  <a:lnTo>
                    <a:pt x="1089660" y="544830"/>
                  </a:lnTo>
                  <a:lnTo>
                    <a:pt x="1087660" y="497820"/>
                  </a:lnTo>
                  <a:lnTo>
                    <a:pt x="1081769" y="451920"/>
                  </a:lnTo>
                  <a:lnTo>
                    <a:pt x="1072151" y="407294"/>
                  </a:lnTo>
                  <a:lnTo>
                    <a:pt x="1058970" y="364106"/>
                  </a:lnTo>
                  <a:lnTo>
                    <a:pt x="1042389" y="322519"/>
                  </a:lnTo>
                  <a:lnTo>
                    <a:pt x="1022571" y="282697"/>
                  </a:lnTo>
                  <a:lnTo>
                    <a:pt x="999680" y="244803"/>
                  </a:lnTo>
                  <a:lnTo>
                    <a:pt x="973880" y="209001"/>
                  </a:lnTo>
                  <a:lnTo>
                    <a:pt x="945334" y="175453"/>
                  </a:lnTo>
                  <a:lnTo>
                    <a:pt x="914206" y="144325"/>
                  </a:lnTo>
                  <a:lnTo>
                    <a:pt x="880658" y="115779"/>
                  </a:lnTo>
                  <a:lnTo>
                    <a:pt x="844856" y="89979"/>
                  </a:lnTo>
                  <a:lnTo>
                    <a:pt x="806962" y="67088"/>
                  </a:lnTo>
                  <a:lnTo>
                    <a:pt x="767140" y="47270"/>
                  </a:lnTo>
                  <a:lnTo>
                    <a:pt x="725553" y="30689"/>
                  </a:lnTo>
                  <a:lnTo>
                    <a:pt x="682365" y="17508"/>
                  </a:lnTo>
                  <a:lnTo>
                    <a:pt x="637739" y="7890"/>
                  </a:lnTo>
                  <a:lnTo>
                    <a:pt x="591839" y="1999"/>
                  </a:lnTo>
                  <a:lnTo>
                    <a:pt x="54483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11348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35" dirty="0"/>
              <a:t>Putting</a:t>
            </a:r>
            <a:r>
              <a:rPr spc="-170" dirty="0"/>
              <a:t> </a:t>
            </a:r>
            <a:r>
              <a:rPr spc="-260" dirty="0"/>
              <a:t>a</a:t>
            </a:r>
            <a:r>
              <a:rPr spc="-165" dirty="0"/>
              <a:t> </a:t>
            </a:r>
            <a:r>
              <a:rPr spc="-215" dirty="0"/>
              <a:t>well-established</a:t>
            </a:r>
            <a:r>
              <a:rPr spc="-110" dirty="0"/>
              <a:t> </a:t>
            </a:r>
            <a:r>
              <a:rPr spc="-260" dirty="0"/>
              <a:t>team</a:t>
            </a:r>
            <a:r>
              <a:rPr spc="-160" dirty="0"/>
              <a:t> </a:t>
            </a:r>
            <a:r>
              <a:rPr spc="-215" dirty="0"/>
              <a:t>onto</a:t>
            </a:r>
            <a:r>
              <a:rPr spc="-165" dirty="0"/>
              <a:t> </a:t>
            </a:r>
            <a:r>
              <a:rPr spc="-240" dirty="0"/>
              <a:t>the</a:t>
            </a:r>
            <a:r>
              <a:rPr spc="-155" dirty="0"/>
              <a:t> </a:t>
            </a:r>
            <a:r>
              <a:rPr spc="-225" dirty="0"/>
              <a:t>migration</a:t>
            </a:r>
            <a:r>
              <a:rPr spc="-165" dirty="0"/>
              <a:t> </a:t>
            </a:r>
            <a:r>
              <a:rPr spc="-220" dirty="0"/>
              <a:t>project</a:t>
            </a:r>
            <a:r>
              <a:rPr spc="-165" dirty="0"/>
              <a:t> </a:t>
            </a:r>
            <a:r>
              <a:rPr spc="-254" dirty="0"/>
              <a:t>made</a:t>
            </a:r>
            <a:r>
              <a:rPr spc="-155" dirty="0"/>
              <a:t> </a:t>
            </a:r>
            <a:r>
              <a:rPr spc="-254" dirty="0"/>
              <a:t>us</a:t>
            </a:r>
            <a:r>
              <a:rPr spc="-170" dirty="0"/>
              <a:t> </a:t>
            </a:r>
            <a:r>
              <a:rPr spc="-260" dirty="0"/>
              <a:t>faster.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40846" y="1302701"/>
            <a:ext cx="9044305" cy="108267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260" dirty="0">
                <a:latin typeface="Tahoma"/>
                <a:cs typeface="Tahoma"/>
              </a:rPr>
              <a:t>Issue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20"/>
              </a:spcBef>
            </a:pPr>
            <a:r>
              <a:rPr sz="1800" spc="-90" dirty="0">
                <a:latin typeface="Tahoma"/>
                <a:cs typeface="Tahoma"/>
              </a:rPr>
              <a:t>Sourcing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out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migration,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just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waiting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for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results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will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end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up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in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chaos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not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identifiable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risks.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200" dirty="0">
                <a:latin typeface="Tahoma"/>
                <a:cs typeface="Tahoma"/>
              </a:rPr>
              <a:t>If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you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put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together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new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team,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you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will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waste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time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in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team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staffing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organization.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04800" y="1289303"/>
            <a:ext cx="603885" cy="603885"/>
            <a:chOff x="304800" y="1289303"/>
            <a:chExt cx="603885" cy="603885"/>
          </a:xfrm>
        </p:grpSpPr>
        <p:sp>
          <p:nvSpPr>
            <p:cNvPr id="27" name="object 27"/>
            <p:cNvSpPr/>
            <p:nvPr/>
          </p:nvSpPr>
          <p:spPr>
            <a:xfrm>
              <a:off x="304800" y="1289303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147" y="1373123"/>
              <a:ext cx="373379" cy="37337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68861" y="4195094"/>
            <a:ext cx="227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5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8035" y="3951732"/>
            <a:ext cx="1089660" cy="1089660"/>
          </a:xfrm>
          <a:custGeom>
            <a:avLst/>
            <a:gdLst/>
            <a:ahLst/>
            <a:cxnLst/>
            <a:rect l="l" t="t" r="r" b="b"/>
            <a:pathLst>
              <a:path w="1089660" h="1089660">
                <a:moveTo>
                  <a:pt x="544830" y="0"/>
                </a:moveTo>
                <a:lnTo>
                  <a:pt x="497820" y="1999"/>
                </a:lnTo>
                <a:lnTo>
                  <a:pt x="451920" y="7890"/>
                </a:lnTo>
                <a:lnTo>
                  <a:pt x="407294" y="17508"/>
                </a:lnTo>
                <a:lnTo>
                  <a:pt x="364106" y="30689"/>
                </a:lnTo>
                <a:lnTo>
                  <a:pt x="322519" y="47270"/>
                </a:lnTo>
                <a:lnTo>
                  <a:pt x="282697" y="67088"/>
                </a:lnTo>
                <a:lnTo>
                  <a:pt x="244803" y="89979"/>
                </a:lnTo>
                <a:lnTo>
                  <a:pt x="209001" y="115779"/>
                </a:lnTo>
                <a:lnTo>
                  <a:pt x="175453" y="144325"/>
                </a:lnTo>
                <a:lnTo>
                  <a:pt x="144325" y="175453"/>
                </a:lnTo>
                <a:lnTo>
                  <a:pt x="115779" y="209001"/>
                </a:lnTo>
                <a:lnTo>
                  <a:pt x="89979" y="244803"/>
                </a:lnTo>
                <a:lnTo>
                  <a:pt x="67088" y="282697"/>
                </a:lnTo>
                <a:lnTo>
                  <a:pt x="47270" y="322519"/>
                </a:lnTo>
                <a:lnTo>
                  <a:pt x="30689" y="364106"/>
                </a:lnTo>
                <a:lnTo>
                  <a:pt x="17508" y="407294"/>
                </a:lnTo>
                <a:lnTo>
                  <a:pt x="7890" y="451920"/>
                </a:lnTo>
                <a:lnTo>
                  <a:pt x="1999" y="497820"/>
                </a:lnTo>
                <a:lnTo>
                  <a:pt x="0" y="544830"/>
                </a:lnTo>
                <a:lnTo>
                  <a:pt x="1999" y="591839"/>
                </a:lnTo>
                <a:lnTo>
                  <a:pt x="7890" y="637739"/>
                </a:lnTo>
                <a:lnTo>
                  <a:pt x="17508" y="682365"/>
                </a:lnTo>
                <a:lnTo>
                  <a:pt x="30689" y="725553"/>
                </a:lnTo>
                <a:lnTo>
                  <a:pt x="47270" y="767140"/>
                </a:lnTo>
                <a:lnTo>
                  <a:pt x="67088" y="806962"/>
                </a:lnTo>
                <a:lnTo>
                  <a:pt x="89979" y="844856"/>
                </a:lnTo>
                <a:lnTo>
                  <a:pt x="115779" y="880658"/>
                </a:lnTo>
                <a:lnTo>
                  <a:pt x="144325" y="914206"/>
                </a:lnTo>
                <a:lnTo>
                  <a:pt x="175453" y="945334"/>
                </a:lnTo>
                <a:lnTo>
                  <a:pt x="209001" y="973880"/>
                </a:lnTo>
                <a:lnTo>
                  <a:pt x="244803" y="999680"/>
                </a:lnTo>
                <a:lnTo>
                  <a:pt x="282697" y="1022571"/>
                </a:lnTo>
                <a:lnTo>
                  <a:pt x="322519" y="1042389"/>
                </a:lnTo>
                <a:lnTo>
                  <a:pt x="364106" y="1058970"/>
                </a:lnTo>
                <a:lnTo>
                  <a:pt x="407294" y="1072151"/>
                </a:lnTo>
                <a:lnTo>
                  <a:pt x="451920" y="1081769"/>
                </a:lnTo>
                <a:lnTo>
                  <a:pt x="497820" y="1087660"/>
                </a:lnTo>
                <a:lnTo>
                  <a:pt x="544830" y="1089660"/>
                </a:lnTo>
                <a:lnTo>
                  <a:pt x="591839" y="1087660"/>
                </a:lnTo>
                <a:lnTo>
                  <a:pt x="637739" y="1081769"/>
                </a:lnTo>
                <a:lnTo>
                  <a:pt x="682365" y="1072151"/>
                </a:lnTo>
                <a:lnTo>
                  <a:pt x="725553" y="1058970"/>
                </a:lnTo>
                <a:lnTo>
                  <a:pt x="767140" y="1042389"/>
                </a:lnTo>
                <a:lnTo>
                  <a:pt x="806962" y="1022571"/>
                </a:lnTo>
                <a:lnTo>
                  <a:pt x="844856" y="999680"/>
                </a:lnTo>
                <a:lnTo>
                  <a:pt x="880658" y="973880"/>
                </a:lnTo>
                <a:lnTo>
                  <a:pt x="914206" y="945334"/>
                </a:lnTo>
                <a:lnTo>
                  <a:pt x="945334" y="914206"/>
                </a:lnTo>
                <a:lnTo>
                  <a:pt x="973880" y="880658"/>
                </a:lnTo>
                <a:lnTo>
                  <a:pt x="999680" y="844856"/>
                </a:lnTo>
                <a:lnTo>
                  <a:pt x="1022571" y="806962"/>
                </a:lnTo>
                <a:lnTo>
                  <a:pt x="1042389" y="767140"/>
                </a:lnTo>
                <a:lnTo>
                  <a:pt x="1058970" y="725553"/>
                </a:lnTo>
                <a:lnTo>
                  <a:pt x="1072151" y="682365"/>
                </a:lnTo>
                <a:lnTo>
                  <a:pt x="1081769" y="637739"/>
                </a:lnTo>
                <a:lnTo>
                  <a:pt x="1087660" y="591839"/>
                </a:lnTo>
                <a:lnTo>
                  <a:pt x="1089660" y="544830"/>
                </a:lnTo>
                <a:lnTo>
                  <a:pt x="1087660" y="497820"/>
                </a:lnTo>
                <a:lnTo>
                  <a:pt x="1081769" y="451920"/>
                </a:lnTo>
                <a:lnTo>
                  <a:pt x="1072151" y="407294"/>
                </a:lnTo>
                <a:lnTo>
                  <a:pt x="1058970" y="364106"/>
                </a:lnTo>
                <a:lnTo>
                  <a:pt x="1042389" y="322519"/>
                </a:lnTo>
                <a:lnTo>
                  <a:pt x="1022571" y="282697"/>
                </a:lnTo>
                <a:lnTo>
                  <a:pt x="999680" y="244803"/>
                </a:lnTo>
                <a:lnTo>
                  <a:pt x="973880" y="209001"/>
                </a:lnTo>
                <a:lnTo>
                  <a:pt x="945334" y="175453"/>
                </a:lnTo>
                <a:lnTo>
                  <a:pt x="914206" y="144325"/>
                </a:lnTo>
                <a:lnTo>
                  <a:pt x="880658" y="115779"/>
                </a:lnTo>
                <a:lnTo>
                  <a:pt x="844856" y="89979"/>
                </a:lnTo>
                <a:lnTo>
                  <a:pt x="806962" y="67088"/>
                </a:lnTo>
                <a:lnTo>
                  <a:pt x="767140" y="47270"/>
                </a:lnTo>
                <a:lnTo>
                  <a:pt x="725553" y="30689"/>
                </a:lnTo>
                <a:lnTo>
                  <a:pt x="682365" y="17508"/>
                </a:lnTo>
                <a:lnTo>
                  <a:pt x="637739" y="7890"/>
                </a:lnTo>
                <a:lnTo>
                  <a:pt x="591839" y="1999"/>
                </a:lnTo>
                <a:lnTo>
                  <a:pt x="544830" y="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28502" y="4195094"/>
            <a:ext cx="227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5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57059" y="3951732"/>
            <a:ext cx="1089660" cy="1089660"/>
          </a:xfrm>
          <a:custGeom>
            <a:avLst/>
            <a:gdLst/>
            <a:ahLst/>
            <a:cxnLst/>
            <a:rect l="l" t="t" r="r" b="b"/>
            <a:pathLst>
              <a:path w="1089659" h="1089660">
                <a:moveTo>
                  <a:pt x="544830" y="0"/>
                </a:moveTo>
                <a:lnTo>
                  <a:pt x="497820" y="1999"/>
                </a:lnTo>
                <a:lnTo>
                  <a:pt x="451920" y="7890"/>
                </a:lnTo>
                <a:lnTo>
                  <a:pt x="407294" y="17508"/>
                </a:lnTo>
                <a:lnTo>
                  <a:pt x="364106" y="30689"/>
                </a:lnTo>
                <a:lnTo>
                  <a:pt x="322519" y="47270"/>
                </a:lnTo>
                <a:lnTo>
                  <a:pt x="282697" y="67088"/>
                </a:lnTo>
                <a:lnTo>
                  <a:pt x="244803" y="89979"/>
                </a:lnTo>
                <a:lnTo>
                  <a:pt x="209001" y="115779"/>
                </a:lnTo>
                <a:lnTo>
                  <a:pt x="175453" y="144325"/>
                </a:lnTo>
                <a:lnTo>
                  <a:pt x="144325" y="175453"/>
                </a:lnTo>
                <a:lnTo>
                  <a:pt x="115779" y="209001"/>
                </a:lnTo>
                <a:lnTo>
                  <a:pt x="89979" y="244803"/>
                </a:lnTo>
                <a:lnTo>
                  <a:pt x="67088" y="282697"/>
                </a:lnTo>
                <a:lnTo>
                  <a:pt x="47270" y="322519"/>
                </a:lnTo>
                <a:lnTo>
                  <a:pt x="30689" y="364106"/>
                </a:lnTo>
                <a:lnTo>
                  <a:pt x="17508" y="407294"/>
                </a:lnTo>
                <a:lnTo>
                  <a:pt x="7890" y="451920"/>
                </a:lnTo>
                <a:lnTo>
                  <a:pt x="1999" y="497820"/>
                </a:lnTo>
                <a:lnTo>
                  <a:pt x="0" y="544830"/>
                </a:lnTo>
                <a:lnTo>
                  <a:pt x="1999" y="591839"/>
                </a:lnTo>
                <a:lnTo>
                  <a:pt x="7890" y="637739"/>
                </a:lnTo>
                <a:lnTo>
                  <a:pt x="17508" y="682365"/>
                </a:lnTo>
                <a:lnTo>
                  <a:pt x="30689" y="725553"/>
                </a:lnTo>
                <a:lnTo>
                  <a:pt x="47270" y="767140"/>
                </a:lnTo>
                <a:lnTo>
                  <a:pt x="67088" y="806962"/>
                </a:lnTo>
                <a:lnTo>
                  <a:pt x="89979" y="844856"/>
                </a:lnTo>
                <a:lnTo>
                  <a:pt x="115779" y="880658"/>
                </a:lnTo>
                <a:lnTo>
                  <a:pt x="144325" y="914206"/>
                </a:lnTo>
                <a:lnTo>
                  <a:pt x="175453" y="945334"/>
                </a:lnTo>
                <a:lnTo>
                  <a:pt x="209001" y="973880"/>
                </a:lnTo>
                <a:lnTo>
                  <a:pt x="244803" y="999680"/>
                </a:lnTo>
                <a:lnTo>
                  <a:pt x="282697" y="1022571"/>
                </a:lnTo>
                <a:lnTo>
                  <a:pt x="322519" y="1042389"/>
                </a:lnTo>
                <a:lnTo>
                  <a:pt x="364106" y="1058970"/>
                </a:lnTo>
                <a:lnTo>
                  <a:pt x="407294" y="1072151"/>
                </a:lnTo>
                <a:lnTo>
                  <a:pt x="451920" y="1081769"/>
                </a:lnTo>
                <a:lnTo>
                  <a:pt x="497820" y="1087660"/>
                </a:lnTo>
                <a:lnTo>
                  <a:pt x="544830" y="1089660"/>
                </a:lnTo>
                <a:lnTo>
                  <a:pt x="591839" y="1087660"/>
                </a:lnTo>
                <a:lnTo>
                  <a:pt x="637739" y="1081769"/>
                </a:lnTo>
                <a:lnTo>
                  <a:pt x="682365" y="1072151"/>
                </a:lnTo>
                <a:lnTo>
                  <a:pt x="725553" y="1058970"/>
                </a:lnTo>
                <a:lnTo>
                  <a:pt x="767140" y="1042389"/>
                </a:lnTo>
                <a:lnTo>
                  <a:pt x="806962" y="1022571"/>
                </a:lnTo>
                <a:lnTo>
                  <a:pt x="844856" y="999680"/>
                </a:lnTo>
                <a:lnTo>
                  <a:pt x="880658" y="973880"/>
                </a:lnTo>
                <a:lnTo>
                  <a:pt x="914206" y="945334"/>
                </a:lnTo>
                <a:lnTo>
                  <a:pt x="945334" y="914206"/>
                </a:lnTo>
                <a:lnTo>
                  <a:pt x="973880" y="880658"/>
                </a:lnTo>
                <a:lnTo>
                  <a:pt x="999680" y="844856"/>
                </a:lnTo>
                <a:lnTo>
                  <a:pt x="1022571" y="806962"/>
                </a:lnTo>
                <a:lnTo>
                  <a:pt x="1042389" y="767140"/>
                </a:lnTo>
                <a:lnTo>
                  <a:pt x="1058970" y="725553"/>
                </a:lnTo>
                <a:lnTo>
                  <a:pt x="1072151" y="682365"/>
                </a:lnTo>
                <a:lnTo>
                  <a:pt x="1081769" y="637739"/>
                </a:lnTo>
                <a:lnTo>
                  <a:pt x="1087660" y="591839"/>
                </a:lnTo>
                <a:lnTo>
                  <a:pt x="1089660" y="544830"/>
                </a:lnTo>
                <a:lnTo>
                  <a:pt x="1087660" y="497820"/>
                </a:lnTo>
                <a:lnTo>
                  <a:pt x="1081769" y="451920"/>
                </a:lnTo>
                <a:lnTo>
                  <a:pt x="1072151" y="407294"/>
                </a:lnTo>
                <a:lnTo>
                  <a:pt x="1058970" y="364106"/>
                </a:lnTo>
                <a:lnTo>
                  <a:pt x="1042389" y="322519"/>
                </a:lnTo>
                <a:lnTo>
                  <a:pt x="1022571" y="282697"/>
                </a:lnTo>
                <a:lnTo>
                  <a:pt x="999680" y="244803"/>
                </a:lnTo>
                <a:lnTo>
                  <a:pt x="973880" y="209001"/>
                </a:lnTo>
                <a:lnTo>
                  <a:pt x="945334" y="175453"/>
                </a:lnTo>
                <a:lnTo>
                  <a:pt x="914206" y="144325"/>
                </a:lnTo>
                <a:lnTo>
                  <a:pt x="880658" y="115779"/>
                </a:lnTo>
                <a:lnTo>
                  <a:pt x="844856" y="89979"/>
                </a:lnTo>
                <a:lnTo>
                  <a:pt x="806962" y="67088"/>
                </a:lnTo>
                <a:lnTo>
                  <a:pt x="767140" y="47270"/>
                </a:lnTo>
                <a:lnTo>
                  <a:pt x="725553" y="30689"/>
                </a:lnTo>
                <a:lnTo>
                  <a:pt x="682365" y="17508"/>
                </a:lnTo>
                <a:lnTo>
                  <a:pt x="637739" y="7890"/>
                </a:lnTo>
                <a:lnTo>
                  <a:pt x="591839" y="1999"/>
                </a:lnTo>
                <a:lnTo>
                  <a:pt x="544830" y="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8143" y="4195094"/>
            <a:ext cx="227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5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16083" y="3951732"/>
            <a:ext cx="1091565" cy="1089660"/>
          </a:xfrm>
          <a:custGeom>
            <a:avLst/>
            <a:gdLst/>
            <a:ahLst/>
            <a:cxnLst/>
            <a:rect l="l" t="t" r="r" b="b"/>
            <a:pathLst>
              <a:path w="1091565" h="1089660">
                <a:moveTo>
                  <a:pt x="545592" y="0"/>
                </a:moveTo>
                <a:lnTo>
                  <a:pt x="498516" y="1999"/>
                </a:lnTo>
                <a:lnTo>
                  <a:pt x="452552" y="7890"/>
                </a:lnTo>
                <a:lnTo>
                  <a:pt x="407865" y="17508"/>
                </a:lnTo>
                <a:lnTo>
                  <a:pt x="364616" y="30689"/>
                </a:lnTo>
                <a:lnTo>
                  <a:pt x="322971" y="47270"/>
                </a:lnTo>
                <a:lnTo>
                  <a:pt x="283093" y="67088"/>
                </a:lnTo>
                <a:lnTo>
                  <a:pt x="245146" y="89979"/>
                </a:lnTo>
                <a:lnTo>
                  <a:pt x="209294" y="115779"/>
                </a:lnTo>
                <a:lnTo>
                  <a:pt x="175699" y="144325"/>
                </a:lnTo>
                <a:lnTo>
                  <a:pt x="144527" y="175453"/>
                </a:lnTo>
                <a:lnTo>
                  <a:pt x="115941" y="209001"/>
                </a:lnTo>
                <a:lnTo>
                  <a:pt x="90105" y="244803"/>
                </a:lnTo>
                <a:lnTo>
                  <a:pt x="67182" y="282697"/>
                </a:lnTo>
                <a:lnTo>
                  <a:pt x="47336" y="322519"/>
                </a:lnTo>
                <a:lnTo>
                  <a:pt x="30732" y="364106"/>
                </a:lnTo>
                <a:lnTo>
                  <a:pt x="17532" y="407294"/>
                </a:lnTo>
                <a:lnTo>
                  <a:pt x="7901" y="451920"/>
                </a:lnTo>
                <a:lnTo>
                  <a:pt x="2002" y="497820"/>
                </a:lnTo>
                <a:lnTo>
                  <a:pt x="0" y="544830"/>
                </a:lnTo>
                <a:lnTo>
                  <a:pt x="2002" y="591839"/>
                </a:lnTo>
                <a:lnTo>
                  <a:pt x="7901" y="637739"/>
                </a:lnTo>
                <a:lnTo>
                  <a:pt x="17532" y="682365"/>
                </a:lnTo>
                <a:lnTo>
                  <a:pt x="30732" y="725553"/>
                </a:lnTo>
                <a:lnTo>
                  <a:pt x="47336" y="767140"/>
                </a:lnTo>
                <a:lnTo>
                  <a:pt x="67182" y="806962"/>
                </a:lnTo>
                <a:lnTo>
                  <a:pt x="90105" y="844856"/>
                </a:lnTo>
                <a:lnTo>
                  <a:pt x="115941" y="880658"/>
                </a:lnTo>
                <a:lnTo>
                  <a:pt x="144527" y="914206"/>
                </a:lnTo>
                <a:lnTo>
                  <a:pt x="175699" y="945334"/>
                </a:lnTo>
                <a:lnTo>
                  <a:pt x="209294" y="973880"/>
                </a:lnTo>
                <a:lnTo>
                  <a:pt x="245146" y="999680"/>
                </a:lnTo>
                <a:lnTo>
                  <a:pt x="283093" y="1022571"/>
                </a:lnTo>
                <a:lnTo>
                  <a:pt x="322971" y="1042389"/>
                </a:lnTo>
                <a:lnTo>
                  <a:pt x="364616" y="1058970"/>
                </a:lnTo>
                <a:lnTo>
                  <a:pt x="407865" y="1072151"/>
                </a:lnTo>
                <a:lnTo>
                  <a:pt x="452552" y="1081769"/>
                </a:lnTo>
                <a:lnTo>
                  <a:pt x="498516" y="1087660"/>
                </a:lnTo>
                <a:lnTo>
                  <a:pt x="545592" y="1089660"/>
                </a:lnTo>
                <a:lnTo>
                  <a:pt x="592667" y="1087660"/>
                </a:lnTo>
                <a:lnTo>
                  <a:pt x="638631" y="1081769"/>
                </a:lnTo>
                <a:lnTo>
                  <a:pt x="683318" y="1072151"/>
                </a:lnTo>
                <a:lnTo>
                  <a:pt x="726567" y="1058970"/>
                </a:lnTo>
                <a:lnTo>
                  <a:pt x="768212" y="1042389"/>
                </a:lnTo>
                <a:lnTo>
                  <a:pt x="808090" y="1022571"/>
                </a:lnTo>
                <a:lnTo>
                  <a:pt x="846037" y="999680"/>
                </a:lnTo>
                <a:lnTo>
                  <a:pt x="881889" y="973880"/>
                </a:lnTo>
                <a:lnTo>
                  <a:pt x="915484" y="945334"/>
                </a:lnTo>
                <a:lnTo>
                  <a:pt x="946656" y="914206"/>
                </a:lnTo>
                <a:lnTo>
                  <a:pt x="975242" y="880658"/>
                </a:lnTo>
                <a:lnTo>
                  <a:pt x="1001078" y="844856"/>
                </a:lnTo>
                <a:lnTo>
                  <a:pt x="1024001" y="806962"/>
                </a:lnTo>
                <a:lnTo>
                  <a:pt x="1043847" y="767140"/>
                </a:lnTo>
                <a:lnTo>
                  <a:pt x="1060451" y="725553"/>
                </a:lnTo>
                <a:lnTo>
                  <a:pt x="1073651" y="682365"/>
                </a:lnTo>
                <a:lnTo>
                  <a:pt x="1083282" y="637739"/>
                </a:lnTo>
                <a:lnTo>
                  <a:pt x="1089181" y="591839"/>
                </a:lnTo>
                <a:lnTo>
                  <a:pt x="1091184" y="544830"/>
                </a:lnTo>
                <a:lnTo>
                  <a:pt x="1089181" y="497820"/>
                </a:lnTo>
                <a:lnTo>
                  <a:pt x="1083282" y="451920"/>
                </a:lnTo>
                <a:lnTo>
                  <a:pt x="1073651" y="407294"/>
                </a:lnTo>
                <a:lnTo>
                  <a:pt x="1060451" y="364106"/>
                </a:lnTo>
                <a:lnTo>
                  <a:pt x="1043847" y="322519"/>
                </a:lnTo>
                <a:lnTo>
                  <a:pt x="1024001" y="282697"/>
                </a:lnTo>
                <a:lnTo>
                  <a:pt x="1001078" y="244803"/>
                </a:lnTo>
                <a:lnTo>
                  <a:pt x="975242" y="209001"/>
                </a:lnTo>
                <a:lnTo>
                  <a:pt x="946656" y="175453"/>
                </a:lnTo>
                <a:lnTo>
                  <a:pt x="915484" y="144325"/>
                </a:lnTo>
                <a:lnTo>
                  <a:pt x="881889" y="115779"/>
                </a:lnTo>
                <a:lnTo>
                  <a:pt x="846037" y="89979"/>
                </a:lnTo>
                <a:lnTo>
                  <a:pt x="808090" y="67088"/>
                </a:lnTo>
                <a:lnTo>
                  <a:pt x="768212" y="47270"/>
                </a:lnTo>
                <a:lnTo>
                  <a:pt x="726567" y="30689"/>
                </a:lnTo>
                <a:lnTo>
                  <a:pt x="683318" y="17508"/>
                </a:lnTo>
                <a:lnTo>
                  <a:pt x="638631" y="7890"/>
                </a:lnTo>
                <a:lnTo>
                  <a:pt x="592667" y="1999"/>
                </a:lnTo>
                <a:lnTo>
                  <a:pt x="545592" y="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247783" y="4195094"/>
            <a:ext cx="227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5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684" y="0"/>
            <a:ext cx="5954267" cy="64724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741" y="448257"/>
            <a:ext cx="56508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35" dirty="0"/>
              <a:t>Putting</a:t>
            </a:r>
            <a:r>
              <a:rPr spc="-180" dirty="0"/>
              <a:t> </a:t>
            </a:r>
            <a:r>
              <a:rPr spc="-260" dirty="0"/>
              <a:t>a</a:t>
            </a:r>
            <a:r>
              <a:rPr spc="-175" dirty="0"/>
              <a:t> </a:t>
            </a:r>
            <a:r>
              <a:rPr spc="-215" dirty="0"/>
              <a:t>well-established</a:t>
            </a:r>
            <a:r>
              <a:rPr spc="-120" dirty="0"/>
              <a:t> </a:t>
            </a:r>
            <a:r>
              <a:rPr spc="-260" dirty="0"/>
              <a:t>team</a:t>
            </a:r>
            <a:r>
              <a:rPr spc="-170" dirty="0"/>
              <a:t> </a:t>
            </a:r>
            <a:r>
              <a:rPr spc="-215" dirty="0"/>
              <a:t>onto </a:t>
            </a:r>
            <a:r>
              <a:rPr spc="-805" dirty="0"/>
              <a:t> </a:t>
            </a:r>
            <a:r>
              <a:rPr spc="-240" dirty="0"/>
              <a:t>the</a:t>
            </a:r>
            <a:r>
              <a:rPr spc="-165" dirty="0"/>
              <a:t> </a:t>
            </a:r>
            <a:r>
              <a:rPr spc="-225" dirty="0"/>
              <a:t>migration</a:t>
            </a:r>
            <a:r>
              <a:rPr spc="-175" dirty="0"/>
              <a:t> </a:t>
            </a:r>
            <a:r>
              <a:rPr spc="-220" dirty="0"/>
              <a:t>project</a:t>
            </a:r>
            <a:r>
              <a:rPr spc="-170" dirty="0"/>
              <a:t> </a:t>
            </a:r>
            <a:r>
              <a:rPr spc="-254" dirty="0"/>
              <a:t>made</a:t>
            </a:r>
            <a:r>
              <a:rPr spc="-165" dirty="0"/>
              <a:t> </a:t>
            </a:r>
            <a:r>
              <a:rPr spc="-254" dirty="0"/>
              <a:t>us</a:t>
            </a:r>
            <a:r>
              <a:rPr spc="-180" dirty="0"/>
              <a:t> </a:t>
            </a:r>
            <a:r>
              <a:rPr spc="-260" dirty="0"/>
              <a:t>faster.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0117" y="1521877"/>
            <a:ext cx="4415790" cy="391731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165" dirty="0">
                <a:latin typeface="Tahoma"/>
                <a:cs typeface="Tahoma"/>
              </a:rPr>
              <a:t>Solution</a:t>
            </a:r>
            <a:endParaRPr sz="22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20"/>
              </a:spcBef>
            </a:pPr>
            <a:r>
              <a:rPr sz="1800" spc="-90" dirty="0">
                <a:latin typeface="Tahoma"/>
                <a:cs typeface="Tahoma"/>
              </a:rPr>
              <a:t>B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si</a:t>
            </a:r>
            <a:r>
              <a:rPr sz="1800" spc="-140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h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sa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K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110" dirty="0">
                <a:latin typeface="Tahoma"/>
                <a:cs typeface="Tahoma"/>
              </a:rPr>
              <a:t>f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80" dirty="0">
                <a:latin typeface="Tahoma"/>
                <a:cs typeface="Tahoma"/>
              </a:rPr>
              <a:t>w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25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z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254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T  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ea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85" dirty="0">
                <a:latin typeface="Tahoma"/>
                <a:cs typeface="Tahoma"/>
              </a:rPr>
              <a:t>k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w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00" dirty="0">
                <a:latin typeface="Tahoma"/>
                <a:cs typeface="Tahoma"/>
              </a:rPr>
              <a:t>-  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em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185" dirty="0">
                <a:latin typeface="Tahoma"/>
                <a:cs typeface="Tahoma"/>
              </a:rPr>
              <a:t>e,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b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" dirty="0">
                <a:latin typeface="Tahoma"/>
                <a:cs typeface="Tahoma"/>
              </a:rPr>
              <a:t>r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55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g</a:t>
            </a:r>
            <a:r>
              <a:rPr sz="1800" spc="-100" dirty="0">
                <a:latin typeface="Tahoma"/>
                <a:cs typeface="Tahoma"/>
              </a:rPr>
              <a:t>h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w</a:t>
            </a:r>
            <a:r>
              <a:rPr sz="1800" spc="-145" dirty="0">
                <a:latin typeface="Tahoma"/>
                <a:cs typeface="Tahoma"/>
              </a:rPr>
              <a:t>a</a:t>
            </a:r>
            <a:r>
              <a:rPr sz="1800" spc="-155" dirty="0">
                <a:latin typeface="Tahoma"/>
                <a:cs typeface="Tahoma"/>
              </a:rPr>
              <a:t>y</a:t>
            </a:r>
            <a:r>
              <a:rPr sz="1800" spc="-270" dirty="0">
                <a:latin typeface="Tahoma"/>
                <a:cs typeface="Tahoma"/>
              </a:rPr>
              <a:t>.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40" dirty="0">
                <a:latin typeface="Tahoma"/>
                <a:cs typeface="Tahoma"/>
              </a:rPr>
              <a:t>b</a:t>
            </a:r>
            <a:r>
              <a:rPr sz="1800" spc="-70" dirty="0">
                <a:latin typeface="Tahoma"/>
                <a:cs typeface="Tahoma"/>
              </a:rPr>
              <a:t>e  </a:t>
            </a:r>
            <a:r>
              <a:rPr sz="1800" spc="-114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10" dirty="0">
                <a:latin typeface="Tahoma"/>
                <a:cs typeface="Tahoma"/>
              </a:rPr>
              <a:t>su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100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 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65" dirty="0">
                <a:latin typeface="Tahoma"/>
                <a:cs typeface="Tahoma"/>
              </a:rPr>
              <a:t>ic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h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65" dirty="0">
                <a:latin typeface="Tahoma"/>
                <a:cs typeface="Tahoma"/>
              </a:rPr>
              <a:t>p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k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70" dirty="0">
                <a:latin typeface="Tahoma"/>
                <a:cs typeface="Tahoma"/>
              </a:rPr>
              <a:t>e  </a:t>
            </a:r>
            <a:r>
              <a:rPr sz="1800" spc="-75" dirty="0">
                <a:latin typeface="Tahoma"/>
                <a:cs typeface="Tahoma"/>
              </a:rPr>
              <a:t>cloud-compatible.</a:t>
            </a:r>
            <a:endParaRPr sz="1800" dirty="0">
              <a:latin typeface="Tahoma"/>
              <a:cs typeface="Tahoma"/>
            </a:endParaRPr>
          </a:p>
          <a:p>
            <a:pPr marL="21590">
              <a:lnSpc>
                <a:spcPct val="100000"/>
              </a:lnSpc>
              <a:spcBef>
                <a:spcPts val="1780"/>
              </a:spcBef>
            </a:pPr>
            <a:r>
              <a:rPr sz="2200" b="1" spc="-170" dirty="0">
                <a:latin typeface="Tahoma"/>
                <a:cs typeface="Tahoma"/>
              </a:rPr>
              <a:t>Advice</a:t>
            </a:r>
            <a:endParaRPr sz="2200" dirty="0">
              <a:latin typeface="Tahoma"/>
              <a:cs typeface="Tahoma"/>
            </a:endParaRPr>
          </a:p>
          <a:p>
            <a:pPr marL="12700" marR="235585">
              <a:lnSpc>
                <a:spcPct val="100000"/>
              </a:lnSpc>
              <a:spcBef>
                <a:spcPts val="620"/>
              </a:spcBef>
            </a:pPr>
            <a:r>
              <a:rPr sz="1800" spc="-85" dirty="0">
                <a:latin typeface="Tahoma"/>
                <a:cs typeface="Tahoma"/>
              </a:rPr>
              <a:t>Be </a:t>
            </a:r>
            <a:r>
              <a:rPr sz="1800" spc="-70" dirty="0">
                <a:latin typeface="Tahoma"/>
                <a:cs typeface="Tahoma"/>
              </a:rPr>
              <a:t>part </a:t>
            </a:r>
            <a:r>
              <a:rPr sz="1800" spc="-95" dirty="0">
                <a:latin typeface="Tahoma"/>
                <a:cs typeface="Tahoma"/>
              </a:rPr>
              <a:t>of </a:t>
            </a:r>
            <a:r>
              <a:rPr sz="1800" spc="-85" dirty="0">
                <a:latin typeface="Tahoma"/>
                <a:cs typeface="Tahoma"/>
              </a:rPr>
              <a:t>the </a:t>
            </a:r>
            <a:r>
              <a:rPr sz="1800" spc="-95" dirty="0">
                <a:latin typeface="Tahoma"/>
                <a:cs typeface="Tahoma"/>
              </a:rPr>
              <a:t>migration. </a:t>
            </a:r>
            <a:r>
              <a:rPr sz="1800" spc="-120" dirty="0">
                <a:latin typeface="Tahoma"/>
                <a:cs typeface="Tahoma"/>
              </a:rPr>
              <a:t>You </a:t>
            </a:r>
            <a:r>
              <a:rPr sz="1800" spc="-20" dirty="0">
                <a:latin typeface="Tahoma"/>
                <a:cs typeface="Tahoma"/>
              </a:rPr>
              <a:t>will </a:t>
            </a:r>
            <a:r>
              <a:rPr sz="1800" spc="-70" dirty="0">
                <a:latin typeface="Tahoma"/>
                <a:cs typeface="Tahoma"/>
              </a:rPr>
              <a:t>learn about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00" dirty="0">
                <a:latin typeface="Tahoma"/>
                <a:cs typeface="Tahoma"/>
              </a:rPr>
              <a:t>g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y</a:t>
            </a:r>
            <a:r>
              <a:rPr sz="1800" spc="-55" dirty="0">
                <a:latin typeface="Tahoma"/>
                <a:cs typeface="Tahoma"/>
              </a:rPr>
              <a:t>ou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60" dirty="0">
                <a:latin typeface="Tahoma"/>
                <a:cs typeface="Tahoma"/>
              </a:rPr>
              <a:t>n’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d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y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5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y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14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y  </a:t>
            </a:r>
            <a:r>
              <a:rPr sz="1800" spc="-60" dirty="0">
                <a:latin typeface="Tahoma"/>
                <a:cs typeface="Tahoma"/>
              </a:rPr>
              <a:t>b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80" dirty="0">
                <a:latin typeface="Tahoma"/>
                <a:cs typeface="Tahoma"/>
              </a:rPr>
              <a:t>sin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ss</a:t>
            </a:r>
            <a:r>
              <a:rPr sz="1800" spc="-270" dirty="0">
                <a:latin typeface="Tahoma"/>
                <a:cs typeface="Tahoma"/>
              </a:rPr>
              <a:t>.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K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60" dirty="0">
                <a:latin typeface="Tahoma"/>
                <a:cs typeface="Tahoma"/>
              </a:rPr>
              <a:t>k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100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w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h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c</a:t>
            </a:r>
            <a:r>
              <a:rPr sz="1800" spc="-85" dirty="0">
                <a:latin typeface="Tahoma"/>
                <a:cs typeface="Tahoma"/>
              </a:rPr>
              <a:t>k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50" dirty="0">
                <a:latin typeface="Tahoma"/>
                <a:cs typeface="Tahoma"/>
              </a:rPr>
              <a:t>d  </a:t>
            </a:r>
            <a:r>
              <a:rPr sz="1800" spc="-45" dirty="0">
                <a:latin typeface="Tahoma"/>
                <a:cs typeface="Tahoma"/>
              </a:rPr>
              <a:t>w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60" dirty="0">
                <a:latin typeface="Tahoma"/>
                <a:cs typeface="Tahoma"/>
              </a:rPr>
              <a:t>k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10" dirty="0">
                <a:latin typeface="Tahoma"/>
                <a:cs typeface="Tahoma"/>
              </a:rPr>
              <a:t>l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y</a:t>
            </a:r>
            <a:r>
              <a:rPr sz="1800" spc="-55" dirty="0">
                <a:latin typeface="Tahoma"/>
                <a:cs typeface="Tahoma"/>
              </a:rPr>
              <a:t>ou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75" dirty="0">
                <a:latin typeface="Tahoma"/>
                <a:cs typeface="Tahoma"/>
              </a:rPr>
              <a:t>or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On</a:t>
            </a:r>
            <a:r>
              <a:rPr sz="1800" spc="-120" dirty="0">
                <a:latin typeface="Tahoma"/>
                <a:cs typeface="Tahoma"/>
              </a:rPr>
              <a:t>-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em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70" dirty="0">
                <a:latin typeface="Tahoma"/>
                <a:cs typeface="Tahoma"/>
              </a:rPr>
              <a:t>e 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120" dirty="0">
                <a:latin typeface="Tahoma"/>
                <a:cs typeface="Tahoma"/>
              </a:rPr>
              <a:t>e </a:t>
            </a:r>
            <a:r>
              <a:rPr sz="1800" spc="-30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b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it</a:t>
            </a:r>
            <a:r>
              <a:rPr sz="1800" spc="-2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4800" y="1516380"/>
            <a:ext cx="603885" cy="603885"/>
            <a:chOff x="304800" y="1516380"/>
            <a:chExt cx="603885" cy="603885"/>
          </a:xfrm>
        </p:grpSpPr>
        <p:sp>
          <p:nvSpPr>
            <p:cNvPr id="6" name="object 6"/>
            <p:cNvSpPr/>
            <p:nvPr/>
          </p:nvSpPr>
          <p:spPr>
            <a:xfrm>
              <a:off x="304800" y="1516380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1" y="1601723"/>
              <a:ext cx="437387" cy="43738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04800" y="3517391"/>
            <a:ext cx="603885" cy="603885"/>
            <a:chOff x="304800" y="3517391"/>
            <a:chExt cx="603885" cy="603885"/>
          </a:xfrm>
        </p:grpSpPr>
        <p:sp>
          <p:nvSpPr>
            <p:cNvPr id="9" name="object 9"/>
            <p:cNvSpPr/>
            <p:nvPr/>
          </p:nvSpPr>
          <p:spPr>
            <a:xfrm>
              <a:off x="304800" y="3517391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2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2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233" y="3707598"/>
              <a:ext cx="313785" cy="23237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73679"/>
            <a:ext cx="12189460" cy="3508375"/>
            <a:chOff x="0" y="2773679"/>
            <a:chExt cx="12189460" cy="3508375"/>
          </a:xfrm>
        </p:grpSpPr>
        <p:sp>
          <p:nvSpPr>
            <p:cNvPr id="3" name="object 3"/>
            <p:cNvSpPr/>
            <p:nvPr/>
          </p:nvSpPr>
          <p:spPr>
            <a:xfrm>
              <a:off x="0" y="2773679"/>
              <a:ext cx="12189460" cy="3508375"/>
            </a:xfrm>
            <a:custGeom>
              <a:avLst/>
              <a:gdLst/>
              <a:ahLst/>
              <a:cxnLst/>
              <a:rect l="l" t="t" r="r" b="b"/>
              <a:pathLst>
                <a:path w="12189460" h="3508375">
                  <a:moveTo>
                    <a:pt x="12188952" y="0"/>
                  </a:moveTo>
                  <a:lnTo>
                    <a:pt x="0" y="0"/>
                  </a:lnTo>
                  <a:lnTo>
                    <a:pt x="0" y="3508248"/>
                  </a:lnTo>
                  <a:lnTo>
                    <a:pt x="12188952" y="3508248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23872" y="4244339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5"/>
                  </a:moveTo>
                  <a:lnTo>
                    <a:pt x="49105" y="537291"/>
                  </a:lnTo>
                  <a:lnTo>
                    <a:pt x="96974" y="530803"/>
                  </a:lnTo>
                  <a:lnTo>
                    <a:pt x="143419" y="520224"/>
                  </a:lnTo>
                  <a:lnTo>
                    <a:pt x="188247" y="505743"/>
                  </a:lnTo>
                  <a:lnTo>
                    <a:pt x="231268" y="487551"/>
                  </a:lnTo>
                  <a:lnTo>
                    <a:pt x="272293" y="465838"/>
                  </a:lnTo>
                  <a:lnTo>
                    <a:pt x="311130" y="440795"/>
                  </a:lnTo>
                  <a:lnTo>
                    <a:pt x="347590" y="412613"/>
                  </a:lnTo>
                  <a:lnTo>
                    <a:pt x="381481" y="381481"/>
                  </a:lnTo>
                  <a:lnTo>
                    <a:pt x="412613" y="347590"/>
                  </a:lnTo>
                  <a:lnTo>
                    <a:pt x="440795" y="311130"/>
                  </a:lnTo>
                  <a:lnTo>
                    <a:pt x="465838" y="272293"/>
                  </a:lnTo>
                  <a:lnTo>
                    <a:pt x="487551" y="231268"/>
                  </a:lnTo>
                  <a:lnTo>
                    <a:pt x="505743" y="188247"/>
                  </a:lnTo>
                  <a:lnTo>
                    <a:pt x="520224" y="143419"/>
                  </a:lnTo>
                  <a:lnTo>
                    <a:pt x="530803" y="96974"/>
                  </a:lnTo>
                  <a:lnTo>
                    <a:pt x="537291" y="49105"/>
                  </a:lnTo>
                  <a:lnTo>
                    <a:pt x="539496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655" y="4783835"/>
              <a:ext cx="1348740" cy="0"/>
            </a:xfrm>
            <a:custGeom>
              <a:avLst/>
              <a:gdLst/>
              <a:ahLst/>
              <a:cxnLst/>
              <a:rect l="l" t="t" r="r" b="b"/>
              <a:pathLst>
                <a:path w="1348739">
                  <a:moveTo>
                    <a:pt x="0" y="0"/>
                  </a:moveTo>
                  <a:lnTo>
                    <a:pt x="1348562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17750" y="3156304"/>
              <a:ext cx="1332230" cy="1614170"/>
            </a:xfrm>
            <a:custGeom>
              <a:avLst/>
              <a:gdLst/>
              <a:ahLst/>
              <a:cxnLst/>
              <a:rect l="l" t="t" r="r" b="b"/>
              <a:pathLst>
                <a:path w="1332229" h="1614170">
                  <a:moveTo>
                    <a:pt x="0" y="193775"/>
                  </a:moveTo>
                  <a:lnTo>
                    <a:pt x="36797" y="164053"/>
                  </a:lnTo>
                  <a:lnTo>
                    <a:pt x="75017" y="136735"/>
                  </a:lnTo>
                  <a:lnTo>
                    <a:pt x="114543" y="111841"/>
                  </a:lnTo>
                  <a:lnTo>
                    <a:pt x="155256" y="89389"/>
                  </a:lnTo>
                  <a:lnTo>
                    <a:pt x="197038" y="69399"/>
                  </a:lnTo>
                  <a:lnTo>
                    <a:pt x="239770" y="51889"/>
                  </a:lnTo>
                  <a:lnTo>
                    <a:pt x="283334" y="36880"/>
                  </a:lnTo>
                  <a:lnTo>
                    <a:pt x="327612" y="24389"/>
                  </a:lnTo>
                  <a:lnTo>
                    <a:pt x="372485" y="14436"/>
                  </a:lnTo>
                  <a:lnTo>
                    <a:pt x="417835" y="7041"/>
                  </a:lnTo>
                  <a:lnTo>
                    <a:pt x="463545" y="2223"/>
                  </a:lnTo>
                  <a:lnTo>
                    <a:pt x="509494" y="0"/>
                  </a:lnTo>
                  <a:lnTo>
                    <a:pt x="555567" y="391"/>
                  </a:lnTo>
                  <a:lnTo>
                    <a:pt x="601643" y="3417"/>
                  </a:lnTo>
                  <a:lnTo>
                    <a:pt x="647605" y="9096"/>
                  </a:lnTo>
                  <a:lnTo>
                    <a:pt x="693334" y="17446"/>
                  </a:lnTo>
                  <a:lnTo>
                    <a:pt x="738712" y="28489"/>
                  </a:lnTo>
                  <a:lnTo>
                    <a:pt x="783621" y="42242"/>
                  </a:lnTo>
                  <a:lnTo>
                    <a:pt x="827943" y="58724"/>
                  </a:lnTo>
                  <a:lnTo>
                    <a:pt x="871558" y="77956"/>
                  </a:lnTo>
                  <a:lnTo>
                    <a:pt x="914350" y="99955"/>
                  </a:lnTo>
                  <a:lnTo>
                    <a:pt x="956199" y="124742"/>
                  </a:lnTo>
                  <a:lnTo>
                    <a:pt x="996988" y="152334"/>
                  </a:lnTo>
                  <a:lnTo>
                    <a:pt x="1034644" y="181181"/>
                  </a:lnTo>
                  <a:lnTo>
                    <a:pt x="1070143" y="211786"/>
                  </a:lnTo>
                  <a:lnTo>
                    <a:pt x="1103466" y="244045"/>
                  </a:lnTo>
                  <a:lnTo>
                    <a:pt x="1134596" y="277851"/>
                  </a:lnTo>
                  <a:lnTo>
                    <a:pt x="1163518" y="313100"/>
                  </a:lnTo>
                  <a:lnTo>
                    <a:pt x="1190212" y="349685"/>
                  </a:lnTo>
                  <a:lnTo>
                    <a:pt x="1214663" y="387501"/>
                  </a:lnTo>
                  <a:lnTo>
                    <a:pt x="1236852" y="426442"/>
                  </a:lnTo>
                  <a:lnTo>
                    <a:pt x="1256764" y="466403"/>
                  </a:lnTo>
                  <a:lnTo>
                    <a:pt x="1274381" y="507278"/>
                  </a:lnTo>
                  <a:lnTo>
                    <a:pt x="1289685" y="548961"/>
                  </a:lnTo>
                  <a:lnTo>
                    <a:pt x="1302660" y="591347"/>
                  </a:lnTo>
                  <a:lnTo>
                    <a:pt x="1313289" y="634329"/>
                  </a:lnTo>
                  <a:lnTo>
                    <a:pt x="1321554" y="677803"/>
                  </a:lnTo>
                  <a:lnTo>
                    <a:pt x="1327438" y="721663"/>
                  </a:lnTo>
                  <a:lnTo>
                    <a:pt x="1330924" y="765803"/>
                  </a:lnTo>
                  <a:lnTo>
                    <a:pt x="1331996" y="810117"/>
                  </a:lnTo>
                  <a:lnTo>
                    <a:pt x="1330635" y="854499"/>
                  </a:lnTo>
                  <a:lnTo>
                    <a:pt x="1326825" y="898845"/>
                  </a:lnTo>
                  <a:lnTo>
                    <a:pt x="1320549" y="943048"/>
                  </a:lnTo>
                  <a:lnTo>
                    <a:pt x="1311789" y="987003"/>
                  </a:lnTo>
                  <a:lnTo>
                    <a:pt x="1300529" y="1030604"/>
                  </a:lnTo>
                  <a:lnTo>
                    <a:pt x="1286752" y="1073746"/>
                  </a:lnTo>
                  <a:lnTo>
                    <a:pt x="1270439" y="1116322"/>
                  </a:lnTo>
                  <a:lnTo>
                    <a:pt x="1251575" y="1158228"/>
                  </a:lnTo>
                  <a:lnTo>
                    <a:pt x="1230141" y="1199357"/>
                  </a:lnTo>
                  <a:lnTo>
                    <a:pt x="1206122" y="1239603"/>
                  </a:lnTo>
                  <a:lnTo>
                    <a:pt x="1179499" y="1278863"/>
                  </a:lnTo>
                  <a:lnTo>
                    <a:pt x="1149473" y="1317932"/>
                  </a:lnTo>
                  <a:lnTo>
                    <a:pt x="1117341" y="1354858"/>
                  </a:lnTo>
                  <a:lnTo>
                    <a:pt x="1083220" y="1389582"/>
                  </a:lnTo>
                  <a:lnTo>
                    <a:pt x="1047229" y="1422044"/>
                  </a:lnTo>
                  <a:lnTo>
                    <a:pt x="1009486" y="1452186"/>
                  </a:lnTo>
                  <a:lnTo>
                    <a:pt x="970106" y="1479948"/>
                  </a:lnTo>
                  <a:lnTo>
                    <a:pt x="929209" y="1505271"/>
                  </a:lnTo>
                  <a:lnTo>
                    <a:pt x="886912" y="1528097"/>
                  </a:lnTo>
                  <a:lnTo>
                    <a:pt x="843332" y="1548366"/>
                  </a:lnTo>
                  <a:lnTo>
                    <a:pt x="798586" y="1566020"/>
                  </a:lnTo>
                  <a:lnTo>
                    <a:pt x="752794" y="1580999"/>
                  </a:lnTo>
                  <a:lnTo>
                    <a:pt x="706070" y="1593245"/>
                  </a:lnTo>
                  <a:lnTo>
                    <a:pt x="658535" y="1602698"/>
                  </a:lnTo>
                  <a:lnTo>
                    <a:pt x="610304" y="1609299"/>
                  </a:lnTo>
                  <a:lnTo>
                    <a:pt x="561496" y="1612990"/>
                  </a:lnTo>
                  <a:lnTo>
                    <a:pt x="512229" y="1613711"/>
                  </a:lnTo>
                </a:path>
              </a:pathLst>
            </a:custGeom>
            <a:ln w="76200">
              <a:solidFill>
                <a:srgbClr val="E6B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88219" y="3245462"/>
              <a:ext cx="239395" cy="245745"/>
            </a:xfrm>
            <a:custGeom>
              <a:avLst/>
              <a:gdLst/>
              <a:ahLst/>
              <a:cxnLst/>
              <a:rect l="l" t="t" r="r" b="b"/>
              <a:pathLst>
                <a:path w="239395" h="245745">
                  <a:moveTo>
                    <a:pt x="70396" y="0"/>
                  </a:moveTo>
                  <a:lnTo>
                    <a:pt x="0" y="245694"/>
                  </a:lnTo>
                  <a:lnTo>
                    <a:pt x="238798" y="154597"/>
                  </a:lnTo>
                  <a:lnTo>
                    <a:pt x="70396" y="0"/>
                  </a:lnTo>
                  <a:close/>
                </a:path>
              </a:pathLst>
            </a:custGeom>
            <a:solidFill>
              <a:srgbClr val="E6B43B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19943" y="4135437"/>
              <a:ext cx="546100" cy="493395"/>
            </a:xfrm>
            <a:custGeom>
              <a:avLst/>
              <a:gdLst/>
              <a:ahLst/>
              <a:cxnLst/>
              <a:rect l="l" t="t" r="r" b="b"/>
              <a:pathLst>
                <a:path w="546100" h="493395">
                  <a:moveTo>
                    <a:pt x="546087" y="0"/>
                  </a:moveTo>
                  <a:lnTo>
                    <a:pt x="527520" y="44779"/>
                  </a:lnTo>
                  <a:lnTo>
                    <a:pt x="506445" y="88089"/>
                  </a:lnTo>
                  <a:lnTo>
                    <a:pt x="482952" y="129845"/>
                  </a:lnTo>
                  <a:lnTo>
                    <a:pt x="457137" y="169963"/>
                  </a:lnTo>
                  <a:lnTo>
                    <a:pt x="429091" y="208359"/>
                  </a:lnTo>
                  <a:lnTo>
                    <a:pt x="398908" y="244949"/>
                  </a:lnTo>
                  <a:lnTo>
                    <a:pt x="366681" y="279649"/>
                  </a:lnTo>
                  <a:lnTo>
                    <a:pt x="332503" y="312375"/>
                  </a:lnTo>
                  <a:lnTo>
                    <a:pt x="296467" y="343043"/>
                  </a:lnTo>
                  <a:lnTo>
                    <a:pt x="258665" y="371569"/>
                  </a:lnTo>
                  <a:lnTo>
                    <a:pt x="219192" y="397869"/>
                  </a:lnTo>
                  <a:lnTo>
                    <a:pt x="178139" y="421859"/>
                  </a:lnTo>
                  <a:lnTo>
                    <a:pt x="135601" y="443455"/>
                  </a:lnTo>
                  <a:lnTo>
                    <a:pt x="91669" y="462573"/>
                  </a:lnTo>
                  <a:lnTo>
                    <a:pt x="46438" y="479129"/>
                  </a:lnTo>
                  <a:lnTo>
                    <a:pt x="0" y="493039"/>
                  </a:lnTo>
                </a:path>
              </a:pathLst>
            </a:custGeom>
            <a:ln w="88899">
              <a:solidFill>
                <a:srgbClr val="E6B43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61845" y="3700277"/>
              <a:ext cx="1080770" cy="541655"/>
            </a:xfrm>
            <a:custGeom>
              <a:avLst/>
              <a:gdLst/>
              <a:ahLst/>
              <a:cxnLst/>
              <a:rect l="l" t="t" r="r" b="b"/>
              <a:pathLst>
                <a:path w="1080770" h="541654">
                  <a:moveTo>
                    <a:pt x="0" y="541197"/>
                  </a:moveTo>
                  <a:lnTo>
                    <a:pt x="2121" y="492019"/>
                  </a:lnTo>
                  <a:lnTo>
                    <a:pt x="8534" y="444071"/>
                  </a:lnTo>
                  <a:lnTo>
                    <a:pt x="19047" y="397543"/>
                  </a:lnTo>
                  <a:lnTo>
                    <a:pt x="33469" y="352626"/>
                  </a:lnTo>
                  <a:lnTo>
                    <a:pt x="51612" y="309512"/>
                  </a:lnTo>
                  <a:lnTo>
                    <a:pt x="73283" y="268392"/>
                  </a:lnTo>
                  <a:lnTo>
                    <a:pt x="98293" y="229456"/>
                  </a:lnTo>
                  <a:lnTo>
                    <a:pt x="126451" y="192896"/>
                  </a:lnTo>
                  <a:lnTo>
                    <a:pt x="157567" y="158903"/>
                  </a:lnTo>
                  <a:lnTo>
                    <a:pt x="191450" y="127668"/>
                  </a:lnTo>
                  <a:lnTo>
                    <a:pt x="227911" y="99382"/>
                  </a:lnTo>
                  <a:lnTo>
                    <a:pt x="266759" y="74236"/>
                  </a:lnTo>
                  <a:lnTo>
                    <a:pt x="307803" y="52421"/>
                  </a:lnTo>
                  <a:lnTo>
                    <a:pt x="350853" y="34128"/>
                  </a:lnTo>
                  <a:lnTo>
                    <a:pt x="395718" y="19549"/>
                  </a:lnTo>
                  <a:lnTo>
                    <a:pt x="442209" y="8873"/>
                  </a:lnTo>
                  <a:lnTo>
                    <a:pt x="490135" y="2293"/>
                  </a:lnTo>
                  <a:lnTo>
                    <a:pt x="539305" y="0"/>
                  </a:lnTo>
                  <a:lnTo>
                    <a:pt x="588485" y="2120"/>
                  </a:lnTo>
                  <a:lnTo>
                    <a:pt x="636435" y="8531"/>
                  </a:lnTo>
                  <a:lnTo>
                    <a:pt x="682965" y="19042"/>
                  </a:lnTo>
                  <a:lnTo>
                    <a:pt x="727883" y="33464"/>
                  </a:lnTo>
                  <a:lnTo>
                    <a:pt x="770998" y="51606"/>
                  </a:lnTo>
                  <a:lnTo>
                    <a:pt x="812119" y="73277"/>
                  </a:lnTo>
                  <a:lnTo>
                    <a:pt x="851056" y="98287"/>
                  </a:lnTo>
                  <a:lnTo>
                    <a:pt x="887616" y="126446"/>
                  </a:lnTo>
                  <a:lnTo>
                    <a:pt x="921610" y="157562"/>
                  </a:lnTo>
                  <a:lnTo>
                    <a:pt x="952845" y="191446"/>
                  </a:lnTo>
                  <a:lnTo>
                    <a:pt x="981132" y="227908"/>
                  </a:lnTo>
                  <a:lnTo>
                    <a:pt x="1006278" y="266756"/>
                  </a:lnTo>
                  <a:lnTo>
                    <a:pt x="1028094" y="307801"/>
                  </a:lnTo>
                  <a:lnTo>
                    <a:pt x="1046387" y="350851"/>
                  </a:lnTo>
                  <a:lnTo>
                    <a:pt x="1060966" y="395717"/>
                  </a:lnTo>
                  <a:lnTo>
                    <a:pt x="1071642" y="442209"/>
                  </a:lnTo>
                  <a:lnTo>
                    <a:pt x="1078222" y="490135"/>
                  </a:lnTo>
                  <a:lnTo>
                    <a:pt x="1080516" y="539305"/>
                  </a:lnTo>
                  <a:lnTo>
                    <a:pt x="1080516" y="539622"/>
                  </a:lnTo>
                  <a:lnTo>
                    <a:pt x="1080516" y="539940"/>
                  </a:lnTo>
                  <a:lnTo>
                    <a:pt x="1080516" y="540257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40899" y="4243260"/>
              <a:ext cx="539750" cy="531495"/>
            </a:xfrm>
            <a:custGeom>
              <a:avLst/>
              <a:gdLst/>
              <a:ahLst/>
              <a:cxnLst/>
              <a:rect l="l" t="t" r="r" b="b"/>
              <a:pathLst>
                <a:path w="539750" h="531495">
                  <a:moveTo>
                    <a:pt x="539432" y="531431"/>
                  </a:moveTo>
                  <a:lnTo>
                    <a:pt x="490832" y="529270"/>
                  </a:lnTo>
                  <a:lnTo>
                    <a:pt x="443431" y="522911"/>
                  </a:lnTo>
                  <a:lnTo>
                    <a:pt x="397413" y="512537"/>
                  </a:lnTo>
                  <a:lnTo>
                    <a:pt x="352966" y="498331"/>
                  </a:lnTo>
                  <a:lnTo>
                    <a:pt x="310275" y="480477"/>
                  </a:lnTo>
                  <a:lnTo>
                    <a:pt x="269528" y="459159"/>
                  </a:lnTo>
                  <a:lnTo>
                    <a:pt x="230911" y="434561"/>
                  </a:lnTo>
                  <a:lnTo>
                    <a:pt x="194610" y="406866"/>
                  </a:lnTo>
                  <a:lnTo>
                    <a:pt x="160812" y="376258"/>
                  </a:lnTo>
                  <a:lnTo>
                    <a:pt x="129702" y="342920"/>
                  </a:lnTo>
                  <a:lnTo>
                    <a:pt x="101468" y="307037"/>
                  </a:lnTo>
                  <a:lnTo>
                    <a:pt x="76296" y="268791"/>
                  </a:lnTo>
                  <a:lnTo>
                    <a:pt x="54372" y="228367"/>
                  </a:lnTo>
                  <a:lnTo>
                    <a:pt x="35883" y="185949"/>
                  </a:lnTo>
                  <a:lnTo>
                    <a:pt x="21014" y="141719"/>
                  </a:lnTo>
                  <a:lnTo>
                    <a:pt x="9953" y="95862"/>
                  </a:lnTo>
                  <a:lnTo>
                    <a:pt x="2886" y="48561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93138" y="3156304"/>
              <a:ext cx="1332230" cy="1614170"/>
            </a:xfrm>
            <a:custGeom>
              <a:avLst/>
              <a:gdLst/>
              <a:ahLst/>
              <a:cxnLst/>
              <a:rect l="l" t="t" r="r" b="b"/>
              <a:pathLst>
                <a:path w="1332229" h="1614170">
                  <a:moveTo>
                    <a:pt x="0" y="193775"/>
                  </a:moveTo>
                  <a:lnTo>
                    <a:pt x="36797" y="164053"/>
                  </a:lnTo>
                  <a:lnTo>
                    <a:pt x="75017" y="136735"/>
                  </a:lnTo>
                  <a:lnTo>
                    <a:pt x="114543" y="111841"/>
                  </a:lnTo>
                  <a:lnTo>
                    <a:pt x="155256" y="89389"/>
                  </a:lnTo>
                  <a:lnTo>
                    <a:pt x="197038" y="69399"/>
                  </a:lnTo>
                  <a:lnTo>
                    <a:pt x="239770" y="51889"/>
                  </a:lnTo>
                  <a:lnTo>
                    <a:pt x="283334" y="36880"/>
                  </a:lnTo>
                  <a:lnTo>
                    <a:pt x="327612" y="24389"/>
                  </a:lnTo>
                  <a:lnTo>
                    <a:pt x="372485" y="14436"/>
                  </a:lnTo>
                  <a:lnTo>
                    <a:pt x="417835" y="7041"/>
                  </a:lnTo>
                  <a:lnTo>
                    <a:pt x="463545" y="2223"/>
                  </a:lnTo>
                  <a:lnTo>
                    <a:pt x="509494" y="0"/>
                  </a:lnTo>
                  <a:lnTo>
                    <a:pt x="555567" y="391"/>
                  </a:lnTo>
                  <a:lnTo>
                    <a:pt x="601643" y="3417"/>
                  </a:lnTo>
                  <a:lnTo>
                    <a:pt x="647605" y="9096"/>
                  </a:lnTo>
                  <a:lnTo>
                    <a:pt x="693334" y="17446"/>
                  </a:lnTo>
                  <a:lnTo>
                    <a:pt x="738712" y="28489"/>
                  </a:lnTo>
                  <a:lnTo>
                    <a:pt x="783621" y="42242"/>
                  </a:lnTo>
                  <a:lnTo>
                    <a:pt x="827943" y="58724"/>
                  </a:lnTo>
                  <a:lnTo>
                    <a:pt x="871558" y="77956"/>
                  </a:lnTo>
                  <a:lnTo>
                    <a:pt x="914350" y="99955"/>
                  </a:lnTo>
                  <a:lnTo>
                    <a:pt x="956199" y="124742"/>
                  </a:lnTo>
                  <a:lnTo>
                    <a:pt x="996988" y="152334"/>
                  </a:lnTo>
                  <a:lnTo>
                    <a:pt x="1034644" y="181181"/>
                  </a:lnTo>
                  <a:lnTo>
                    <a:pt x="1070143" y="211786"/>
                  </a:lnTo>
                  <a:lnTo>
                    <a:pt x="1103466" y="244045"/>
                  </a:lnTo>
                  <a:lnTo>
                    <a:pt x="1134596" y="277851"/>
                  </a:lnTo>
                  <a:lnTo>
                    <a:pt x="1163518" y="313100"/>
                  </a:lnTo>
                  <a:lnTo>
                    <a:pt x="1190212" y="349685"/>
                  </a:lnTo>
                  <a:lnTo>
                    <a:pt x="1214663" y="387501"/>
                  </a:lnTo>
                  <a:lnTo>
                    <a:pt x="1236852" y="426442"/>
                  </a:lnTo>
                  <a:lnTo>
                    <a:pt x="1256764" y="466403"/>
                  </a:lnTo>
                  <a:lnTo>
                    <a:pt x="1274381" y="507278"/>
                  </a:lnTo>
                  <a:lnTo>
                    <a:pt x="1289685" y="548961"/>
                  </a:lnTo>
                  <a:lnTo>
                    <a:pt x="1302660" y="591347"/>
                  </a:lnTo>
                  <a:lnTo>
                    <a:pt x="1313289" y="634329"/>
                  </a:lnTo>
                  <a:lnTo>
                    <a:pt x="1321554" y="677803"/>
                  </a:lnTo>
                  <a:lnTo>
                    <a:pt x="1327438" y="721663"/>
                  </a:lnTo>
                  <a:lnTo>
                    <a:pt x="1330924" y="765803"/>
                  </a:lnTo>
                  <a:lnTo>
                    <a:pt x="1331996" y="810117"/>
                  </a:lnTo>
                  <a:lnTo>
                    <a:pt x="1330635" y="854499"/>
                  </a:lnTo>
                  <a:lnTo>
                    <a:pt x="1326825" y="898845"/>
                  </a:lnTo>
                  <a:lnTo>
                    <a:pt x="1320549" y="943048"/>
                  </a:lnTo>
                  <a:lnTo>
                    <a:pt x="1311789" y="987003"/>
                  </a:lnTo>
                  <a:lnTo>
                    <a:pt x="1300529" y="1030604"/>
                  </a:lnTo>
                  <a:lnTo>
                    <a:pt x="1286752" y="1073746"/>
                  </a:lnTo>
                  <a:lnTo>
                    <a:pt x="1270439" y="1116322"/>
                  </a:lnTo>
                  <a:lnTo>
                    <a:pt x="1251575" y="1158228"/>
                  </a:lnTo>
                  <a:lnTo>
                    <a:pt x="1230141" y="1199357"/>
                  </a:lnTo>
                  <a:lnTo>
                    <a:pt x="1206122" y="1239603"/>
                  </a:lnTo>
                  <a:lnTo>
                    <a:pt x="1179499" y="1278863"/>
                  </a:lnTo>
                  <a:lnTo>
                    <a:pt x="1149473" y="1317932"/>
                  </a:lnTo>
                  <a:lnTo>
                    <a:pt x="1117341" y="1354858"/>
                  </a:lnTo>
                  <a:lnTo>
                    <a:pt x="1083220" y="1389582"/>
                  </a:lnTo>
                  <a:lnTo>
                    <a:pt x="1047229" y="1422044"/>
                  </a:lnTo>
                  <a:lnTo>
                    <a:pt x="1009486" y="1452186"/>
                  </a:lnTo>
                  <a:lnTo>
                    <a:pt x="970106" y="1479948"/>
                  </a:lnTo>
                  <a:lnTo>
                    <a:pt x="929209" y="1505271"/>
                  </a:lnTo>
                  <a:lnTo>
                    <a:pt x="886912" y="1528097"/>
                  </a:lnTo>
                  <a:lnTo>
                    <a:pt x="843332" y="1548366"/>
                  </a:lnTo>
                  <a:lnTo>
                    <a:pt x="798586" y="1566020"/>
                  </a:lnTo>
                  <a:lnTo>
                    <a:pt x="752794" y="1580999"/>
                  </a:lnTo>
                  <a:lnTo>
                    <a:pt x="706070" y="1593245"/>
                  </a:lnTo>
                  <a:lnTo>
                    <a:pt x="658535" y="1602698"/>
                  </a:lnTo>
                  <a:lnTo>
                    <a:pt x="610304" y="1609299"/>
                  </a:lnTo>
                  <a:lnTo>
                    <a:pt x="561496" y="1612990"/>
                  </a:lnTo>
                  <a:lnTo>
                    <a:pt x="512229" y="1613711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63607" y="3245462"/>
              <a:ext cx="239395" cy="245745"/>
            </a:xfrm>
            <a:custGeom>
              <a:avLst/>
              <a:gdLst/>
              <a:ahLst/>
              <a:cxnLst/>
              <a:rect l="l" t="t" r="r" b="b"/>
              <a:pathLst>
                <a:path w="239395" h="245745">
                  <a:moveTo>
                    <a:pt x="70396" y="0"/>
                  </a:moveTo>
                  <a:lnTo>
                    <a:pt x="0" y="245694"/>
                  </a:lnTo>
                  <a:lnTo>
                    <a:pt x="238798" y="154597"/>
                  </a:lnTo>
                  <a:lnTo>
                    <a:pt x="70396" y="0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95331" y="4135437"/>
              <a:ext cx="546100" cy="493395"/>
            </a:xfrm>
            <a:custGeom>
              <a:avLst/>
              <a:gdLst/>
              <a:ahLst/>
              <a:cxnLst/>
              <a:rect l="l" t="t" r="r" b="b"/>
              <a:pathLst>
                <a:path w="546100" h="493395">
                  <a:moveTo>
                    <a:pt x="546087" y="0"/>
                  </a:moveTo>
                  <a:lnTo>
                    <a:pt x="527520" y="44779"/>
                  </a:lnTo>
                  <a:lnTo>
                    <a:pt x="506445" y="88089"/>
                  </a:lnTo>
                  <a:lnTo>
                    <a:pt x="482952" y="129845"/>
                  </a:lnTo>
                  <a:lnTo>
                    <a:pt x="457137" y="169963"/>
                  </a:lnTo>
                  <a:lnTo>
                    <a:pt x="429091" y="208359"/>
                  </a:lnTo>
                  <a:lnTo>
                    <a:pt x="398908" y="244949"/>
                  </a:lnTo>
                  <a:lnTo>
                    <a:pt x="366681" y="279649"/>
                  </a:lnTo>
                  <a:lnTo>
                    <a:pt x="332503" y="312375"/>
                  </a:lnTo>
                  <a:lnTo>
                    <a:pt x="296467" y="343043"/>
                  </a:lnTo>
                  <a:lnTo>
                    <a:pt x="258665" y="371569"/>
                  </a:lnTo>
                  <a:lnTo>
                    <a:pt x="219192" y="397869"/>
                  </a:lnTo>
                  <a:lnTo>
                    <a:pt x="178139" y="421859"/>
                  </a:lnTo>
                  <a:lnTo>
                    <a:pt x="135601" y="443455"/>
                  </a:lnTo>
                  <a:lnTo>
                    <a:pt x="91669" y="462573"/>
                  </a:lnTo>
                  <a:lnTo>
                    <a:pt x="46438" y="479129"/>
                  </a:lnTo>
                  <a:lnTo>
                    <a:pt x="0" y="493039"/>
                  </a:lnTo>
                </a:path>
              </a:pathLst>
            </a:custGeom>
            <a:ln w="88899">
              <a:solidFill>
                <a:srgbClr val="5F7CA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10400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5" dirty="0"/>
              <a:t>Because</a:t>
            </a:r>
            <a:r>
              <a:rPr spc="-165" dirty="0"/>
              <a:t> </a:t>
            </a:r>
            <a:r>
              <a:rPr spc="-310" dirty="0"/>
              <a:t>we</a:t>
            </a:r>
            <a:r>
              <a:rPr spc="-170" dirty="0"/>
              <a:t> </a:t>
            </a:r>
            <a:r>
              <a:rPr spc="-215" dirty="0"/>
              <a:t>planned</a:t>
            </a:r>
            <a:r>
              <a:rPr spc="-140" dirty="0"/>
              <a:t> </a:t>
            </a:r>
            <a:r>
              <a:rPr spc="-175" dirty="0"/>
              <a:t>it</a:t>
            </a:r>
            <a:r>
              <a:rPr spc="-185" dirty="0"/>
              <a:t> </a:t>
            </a:r>
            <a:r>
              <a:rPr spc="-204" dirty="0"/>
              <a:t>properly,</a:t>
            </a:r>
            <a:r>
              <a:rPr spc="-165" dirty="0"/>
              <a:t> </a:t>
            </a:r>
            <a:r>
              <a:rPr spc="-310" dirty="0"/>
              <a:t>we</a:t>
            </a:r>
            <a:r>
              <a:rPr spc="-170" dirty="0"/>
              <a:t> </a:t>
            </a:r>
            <a:r>
              <a:rPr spc="-195" dirty="0"/>
              <a:t>identified</a:t>
            </a:r>
            <a:r>
              <a:rPr spc="-135" dirty="0"/>
              <a:t> </a:t>
            </a:r>
            <a:r>
              <a:rPr spc="-240" dirty="0"/>
              <a:t>and</a:t>
            </a:r>
            <a:r>
              <a:rPr spc="-165" dirty="0"/>
              <a:t> </a:t>
            </a:r>
            <a:r>
              <a:rPr spc="-229" dirty="0"/>
              <a:t>fixed</a:t>
            </a:r>
            <a:r>
              <a:rPr spc="-140" dirty="0"/>
              <a:t> </a:t>
            </a:r>
            <a:r>
              <a:rPr spc="-235" dirty="0"/>
              <a:t>issues</a:t>
            </a:r>
            <a:r>
              <a:rPr spc="-180" dirty="0"/>
              <a:t> </a:t>
            </a:r>
            <a:r>
              <a:rPr spc="-225" dirty="0"/>
              <a:t>early.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58344" y="1133339"/>
            <a:ext cx="10497820" cy="108267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260" dirty="0">
                <a:latin typeface="Tahoma"/>
                <a:cs typeface="Tahoma"/>
              </a:rPr>
              <a:t>Issue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20"/>
              </a:spcBef>
            </a:pPr>
            <a:r>
              <a:rPr sz="1800" spc="-80" dirty="0">
                <a:latin typeface="Tahoma"/>
                <a:cs typeface="Tahoma"/>
              </a:rPr>
              <a:t>Due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many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international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websites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we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manage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with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AEM,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it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was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clear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had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work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out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migration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strategy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that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satisfied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our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internal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processes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like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two-week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sprints,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development,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testing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releasing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cycles.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67740" y="3670578"/>
            <a:ext cx="7016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Tahoma"/>
                <a:cs typeface="Tahoma"/>
              </a:rPr>
              <a:t>Sprint 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-110" dirty="0">
                <a:latin typeface="Tahoma"/>
                <a:cs typeface="Tahoma"/>
              </a:rPr>
              <a:t>2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w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k</a:t>
            </a:r>
            <a:r>
              <a:rPr sz="1600" spc="-10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2660" y="3115151"/>
            <a:ext cx="8131175" cy="2621280"/>
            <a:chOff x="2812660" y="3115151"/>
            <a:chExt cx="8131175" cy="2621280"/>
          </a:xfrm>
        </p:grpSpPr>
        <p:sp>
          <p:nvSpPr>
            <p:cNvPr id="18" name="object 18"/>
            <p:cNvSpPr/>
            <p:nvPr/>
          </p:nvSpPr>
          <p:spPr>
            <a:xfrm>
              <a:off x="2812656" y="3906265"/>
              <a:ext cx="575310" cy="436880"/>
            </a:xfrm>
            <a:custGeom>
              <a:avLst/>
              <a:gdLst/>
              <a:ahLst/>
              <a:cxnLst/>
              <a:rect l="l" t="t" r="r" b="b"/>
              <a:pathLst>
                <a:path w="575310" h="436879">
                  <a:moveTo>
                    <a:pt x="209054" y="240436"/>
                  </a:moveTo>
                  <a:lnTo>
                    <a:pt x="99301" y="240436"/>
                  </a:lnTo>
                  <a:lnTo>
                    <a:pt x="99301" y="256120"/>
                  </a:lnTo>
                  <a:lnTo>
                    <a:pt x="193382" y="256120"/>
                  </a:lnTo>
                  <a:lnTo>
                    <a:pt x="209054" y="240436"/>
                  </a:lnTo>
                  <a:close/>
                </a:path>
                <a:path w="575310" h="436879">
                  <a:moveTo>
                    <a:pt x="256095" y="279641"/>
                  </a:moveTo>
                  <a:lnTo>
                    <a:pt x="99301" y="279641"/>
                  </a:lnTo>
                  <a:lnTo>
                    <a:pt x="99301" y="295313"/>
                  </a:lnTo>
                  <a:lnTo>
                    <a:pt x="240423" y="295313"/>
                  </a:lnTo>
                  <a:lnTo>
                    <a:pt x="256095" y="279641"/>
                  </a:lnTo>
                  <a:close/>
                </a:path>
                <a:path w="575310" h="436879">
                  <a:moveTo>
                    <a:pt x="303136" y="316217"/>
                  </a:moveTo>
                  <a:lnTo>
                    <a:pt x="99301" y="316217"/>
                  </a:lnTo>
                  <a:lnTo>
                    <a:pt x="99301" y="331901"/>
                  </a:lnTo>
                  <a:lnTo>
                    <a:pt x="287451" y="331901"/>
                  </a:lnTo>
                  <a:lnTo>
                    <a:pt x="303136" y="316217"/>
                  </a:lnTo>
                  <a:close/>
                </a:path>
                <a:path w="575310" h="436879">
                  <a:moveTo>
                    <a:pt x="326656" y="156806"/>
                  </a:moveTo>
                  <a:lnTo>
                    <a:pt x="310972" y="156806"/>
                  </a:lnTo>
                  <a:lnTo>
                    <a:pt x="310972" y="172491"/>
                  </a:lnTo>
                  <a:lnTo>
                    <a:pt x="326656" y="172491"/>
                  </a:lnTo>
                  <a:lnTo>
                    <a:pt x="326656" y="156806"/>
                  </a:lnTo>
                  <a:close/>
                </a:path>
                <a:path w="575310" h="436879">
                  <a:moveTo>
                    <a:pt x="365848" y="48818"/>
                  </a:moveTo>
                  <a:lnTo>
                    <a:pt x="349072" y="31369"/>
                  </a:lnTo>
                  <a:lnTo>
                    <a:pt x="293154" y="31369"/>
                  </a:lnTo>
                  <a:lnTo>
                    <a:pt x="274396" y="48869"/>
                  </a:lnTo>
                  <a:lnTo>
                    <a:pt x="274396" y="81648"/>
                  </a:lnTo>
                  <a:lnTo>
                    <a:pt x="292366" y="99631"/>
                  </a:lnTo>
                  <a:lnTo>
                    <a:pt x="303453" y="88544"/>
                  </a:lnTo>
                  <a:lnTo>
                    <a:pt x="290068" y="75158"/>
                  </a:lnTo>
                  <a:lnTo>
                    <a:pt x="290068" y="55676"/>
                  </a:lnTo>
                  <a:lnTo>
                    <a:pt x="299326" y="47040"/>
                  </a:lnTo>
                  <a:lnTo>
                    <a:pt x="342392" y="47040"/>
                  </a:lnTo>
                  <a:lnTo>
                    <a:pt x="350177" y="55130"/>
                  </a:lnTo>
                  <a:lnTo>
                    <a:pt x="350177" y="75158"/>
                  </a:lnTo>
                  <a:lnTo>
                    <a:pt x="310972" y="114490"/>
                  </a:lnTo>
                  <a:lnTo>
                    <a:pt x="310972" y="146354"/>
                  </a:lnTo>
                  <a:lnTo>
                    <a:pt x="326656" y="146354"/>
                  </a:lnTo>
                  <a:lnTo>
                    <a:pt x="326656" y="120967"/>
                  </a:lnTo>
                  <a:lnTo>
                    <a:pt x="365848" y="81648"/>
                  </a:lnTo>
                  <a:lnTo>
                    <a:pt x="365848" y="48818"/>
                  </a:lnTo>
                  <a:close/>
                </a:path>
                <a:path w="575310" h="436879">
                  <a:moveTo>
                    <a:pt x="465162" y="235204"/>
                  </a:moveTo>
                  <a:lnTo>
                    <a:pt x="449478" y="235204"/>
                  </a:lnTo>
                  <a:lnTo>
                    <a:pt x="449478" y="250888"/>
                  </a:lnTo>
                  <a:lnTo>
                    <a:pt x="465162" y="250888"/>
                  </a:lnTo>
                  <a:lnTo>
                    <a:pt x="465162" y="235204"/>
                  </a:lnTo>
                  <a:close/>
                </a:path>
                <a:path w="575310" h="436879">
                  <a:moveTo>
                    <a:pt x="465162" y="162039"/>
                  </a:moveTo>
                  <a:lnTo>
                    <a:pt x="449478" y="162039"/>
                  </a:lnTo>
                  <a:lnTo>
                    <a:pt x="449478" y="224751"/>
                  </a:lnTo>
                  <a:lnTo>
                    <a:pt x="465162" y="224751"/>
                  </a:lnTo>
                  <a:lnTo>
                    <a:pt x="465162" y="162039"/>
                  </a:lnTo>
                  <a:close/>
                </a:path>
                <a:path w="575310" h="436879">
                  <a:moveTo>
                    <a:pt x="548614" y="130670"/>
                  </a:moveTo>
                  <a:lnTo>
                    <a:pt x="532930" y="130670"/>
                  </a:lnTo>
                  <a:lnTo>
                    <a:pt x="532930" y="146354"/>
                  </a:lnTo>
                  <a:lnTo>
                    <a:pt x="532930" y="266776"/>
                  </a:lnTo>
                  <a:lnTo>
                    <a:pt x="506971" y="266776"/>
                  </a:lnTo>
                  <a:lnTo>
                    <a:pt x="506971" y="282448"/>
                  </a:lnTo>
                  <a:lnTo>
                    <a:pt x="506971" y="358038"/>
                  </a:lnTo>
                  <a:lnTo>
                    <a:pt x="67945" y="358038"/>
                  </a:lnTo>
                  <a:lnTo>
                    <a:pt x="67945" y="75933"/>
                  </a:lnTo>
                  <a:lnTo>
                    <a:pt x="193382" y="75933"/>
                  </a:lnTo>
                  <a:lnTo>
                    <a:pt x="193382" y="204050"/>
                  </a:lnTo>
                  <a:lnTo>
                    <a:pt x="271780" y="204050"/>
                  </a:lnTo>
                  <a:lnTo>
                    <a:pt x="271780" y="265887"/>
                  </a:lnTo>
                  <a:lnTo>
                    <a:pt x="285915" y="271792"/>
                  </a:lnTo>
                  <a:lnTo>
                    <a:pt x="309651" y="248183"/>
                  </a:lnTo>
                  <a:lnTo>
                    <a:pt x="354012" y="204050"/>
                  </a:lnTo>
                  <a:lnTo>
                    <a:pt x="365848" y="204050"/>
                  </a:lnTo>
                  <a:lnTo>
                    <a:pt x="365848" y="282448"/>
                  </a:lnTo>
                  <a:lnTo>
                    <a:pt x="420649" y="282448"/>
                  </a:lnTo>
                  <a:lnTo>
                    <a:pt x="476910" y="341134"/>
                  </a:lnTo>
                  <a:lnTo>
                    <a:pt x="491286" y="335445"/>
                  </a:lnTo>
                  <a:lnTo>
                    <a:pt x="491286" y="317119"/>
                  </a:lnTo>
                  <a:lnTo>
                    <a:pt x="491286" y="282448"/>
                  </a:lnTo>
                  <a:lnTo>
                    <a:pt x="506971" y="282448"/>
                  </a:lnTo>
                  <a:lnTo>
                    <a:pt x="506971" y="266776"/>
                  </a:lnTo>
                  <a:lnTo>
                    <a:pt x="475615" y="266776"/>
                  </a:lnTo>
                  <a:lnTo>
                    <a:pt x="475615" y="317119"/>
                  </a:lnTo>
                  <a:lnTo>
                    <a:pt x="427329" y="266776"/>
                  </a:lnTo>
                  <a:lnTo>
                    <a:pt x="381533" y="266776"/>
                  </a:lnTo>
                  <a:lnTo>
                    <a:pt x="381533" y="204050"/>
                  </a:lnTo>
                  <a:lnTo>
                    <a:pt x="381533" y="188328"/>
                  </a:lnTo>
                  <a:lnTo>
                    <a:pt x="381533" y="146354"/>
                  </a:lnTo>
                  <a:lnTo>
                    <a:pt x="532930" y="146354"/>
                  </a:lnTo>
                  <a:lnTo>
                    <a:pt x="532930" y="130670"/>
                  </a:lnTo>
                  <a:lnTo>
                    <a:pt x="522655" y="130670"/>
                  </a:lnTo>
                  <a:lnTo>
                    <a:pt x="522655" y="75933"/>
                  </a:lnTo>
                  <a:lnTo>
                    <a:pt x="522655" y="60261"/>
                  </a:lnTo>
                  <a:lnTo>
                    <a:pt x="506971" y="60261"/>
                  </a:lnTo>
                  <a:lnTo>
                    <a:pt x="506971" y="75933"/>
                  </a:lnTo>
                  <a:lnTo>
                    <a:pt x="506971" y="130670"/>
                  </a:lnTo>
                  <a:lnTo>
                    <a:pt x="454710" y="130670"/>
                  </a:lnTo>
                  <a:lnTo>
                    <a:pt x="454710" y="75933"/>
                  </a:lnTo>
                  <a:lnTo>
                    <a:pt x="506971" y="75933"/>
                  </a:lnTo>
                  <a:lnTo>
                    <a:pt x="506971" y="60261"/>
                  </a:lnTo>
                  <a:lnTo>
                    <a:pt x="454710" y="60261"/>
                  </a:lnTo>
                  <a:lnTo>
                    <a:pt x="454710" y="15684"/>
                  </a:lnTo>
                  <a:lnTo>
                    <a:pt x="454710" y="0"/>
                  </a:lnTo>
                  <a:lnTo>
                    <a:pt x="439026" y="0"/>
                  </a:lnTo>
                  <a:lnTo>
                    <a:pt x="439026" y="15684"/>
                  </a:lnTo>
                  <a:lnTo>
                    <a:pt x="439026" y="130670"/>
                  </a:lnTo>
                  <a:lnTo>
                    <a:pt x="365848" y="130670"/>
                  </a:lnTo>
                  <a:lnTo>
                    <a:pt x="365848" y="188252"/>
                  </a:lnTo>
                  <a:lnTo>
                    <a:pt x="347560" y="188163"/>
                  </a:lnTo>
                  <a:lnTo>
                    <a:pt x="287451" y="248183"/>
                  </a:lnTo>
                  <a:lnTo>
                    <a:pt x="287451" y="188366"/>
                  </a:lnTo>
                  <a:lnTo>
                    <a:pt x="209054" y="188366"/>
                  </a:lnTo>
                  <a:lnTo>
                    <a:pt x="209054" y="75933"/>
                  </a:lnTo>
                  <a:lnTo>
                    <a:pt x="209054" y="42456"/>
                  </a:lnTo>
                  <a:lnTo>
                    <a:pt x="235826" y="15684"/>
                  </a:lnTo>
                  <a:lnTo>
                    <a:pt x="439026" y="15684"/>
                  </a:lnTo>
                  <a:lnTo>
                    <a:pt x="439026" y="0"/>
                  </a:lnTo>
                  <a:lnTo>
                    <a:pt x="229336" y="0"/>
                  </a:lnTo>
                  <a:lnTo>
                    <a:pt x="193382" y="35953"/>
                  </a:lnTo>
                  <a:lnTo>
                    <a:pt x="193382" y="60261"/>
                  </a:lnTo>
                  <a:lnTo>
                    <a:pt x="52260" y="60261"/>
                  </a:lnTo>
                  <a:lnTo>
                    <a:pt x="52260" y="373722"/>
                  </a:lnTo>
                  <a:lnTo>
                    <a:pt x="522655" y="373722"/>
                  </a:lnTo>
                  <a:lnTo>
                    <a:pt x="522655" y="358038"/>
                  </a:lnTo>
                  <a:lnTo>
                    <a:pt x="522655" y="282448"/>
                  </a:lnTo>
                  <a:lnTo>
                    <a:pt x="548614" y="282448"/>
                  </a:lnTo>
                  <a:lnTo>
                    <a:pt x="548614" y="146354"/>
                  </a:lnTo>
                  <a:lnTo>
                    <a:pt x="548614" y="130670"/>
                  </a:lnTo>
                  <a:close/>
                </a:path>
                <a:path w="575310" h="436879">
                  <a:moveTo>
                    <a:pt x="574916" y="389394"/>
                  </a:moveTo>
                  <a:lnTo>
                    <a:pt x="552894" y="389394"/>
                  </a:lnTo>
                  <a:lnTo>
                    <a:pt x="552894" y="405079"/>
                  </a:lnTo>
                  <a:lnTo>
                    <a:pt x="537057" y="420903"/>
                  </a:lnTo>
                  <a:lnTo>
                    <a:pt x="37858" y="420903"/>
                  </a:lnTo>
                  <a:lnTo>
                    <a:pt x="22021" y="405079"/>
                  </a:lnTo>
                  <a:lnTo>
                    <a:pt x="552894" y="405079"/>
                  </a:lnTo>
                  <a:lnTo>
                    <a:pt x="552894" y="389394"/>
                  </a:lnTo>
                  <a:lnTo>
                    <a:pt x="0" y="389394"/>
                  </a:lnTo>
                  <a:lnTo>
                    <a:pt x="0" y="405218"/>
                  </a:lnTo>
                  <a:lnTo>
                    <a:pt x="31356" y="436587"/>
                  </a:lnTo>
                  <a:lnTo>
                    <a:pt x="543560" y="436587"/>
                  </a:lnTo>
                  <a:lnTo>
                    <a:pt x="559244" y="420903"/>
                  </a:lnTo>
                  <a:lnTo>
                    <a:pt x="574916" y="405218"/>
                  </a:lnTo>
                  <a:lnTo>
                    <a:pt x="574916" y="405079"/>
                  </a:lnTo>
                  <a:lnTo>
                    <a:pt x="574916" y="389394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49254" y="5220043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89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E6B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59485" y="5233070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5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43B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9053" y="5425808"/>
              <a:ext cx="176235" cy="2007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93806" y="5220043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89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04037" y="5233070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5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3605" y="5425808"/>
              <a:ext cx="176235" cy="2007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32390" y="5218519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89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E6B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42621" y="5231546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5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43B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426" y="5424147"/>
              <a:ext cx="177010" cy="20091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076942" y="5218519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89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87173" y="5231546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5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5978" y="5424147"/>
              <a:ext cx="177010" cy="2009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12478" y="5218519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89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E6B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22709" y="5231546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5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43B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277" y="5424284"/>
              <a:ext cx="176235" cy="20078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57030" y="5218519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89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67261" y="5231546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5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6829" y="5424284"/>
              <a:ext cx="176235" cy="2007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054851" y="5295844"/>
              <a:ext cx="254635" cy="252095"/>
            </a:xfrm>
            <a:custGeom>
              <a:avLst/>
              <a:gdLst/>
              <a:ahLst/>
              <a:cxnLst/>
              <a:rect l="l" t="t" r="r" b="b"/>
              <a:pathLst>
                <a:path w="254635" h="252095">
                  <a:moveTo>
                    <a:pt x="0" y="252006"/>
                  </a:moveTo>
                  <a:lnTo>
                    <a:pt x="254469" y="0"/>
                  </a:lnTo>
                </a:path>
              </a:pathLst>
            </a:custGeom>
            <a:ln w="76200">
              <a:solidFill>
                <a:srgbClr val="6D1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01816" y="5161789"/>
              <a:ext cx="243204" cy="242570"/>
            </a:xfrm>
            <a:custGeom>
              <a:avLst/>
              <a:gdLst/>
              <a:ahLst/>
              <a:cxnLst/>
              <a:rect l="l" t="t" r="r" b="b"/>
              <a:pathLst>
                <a:path w="243204" h="242570">
                  <a:moveTo>
                    <a:pt x="242849" y="0"/>
                  </a:moveTo>
                  <a:lnTo>
                    <a:pt x="0" y="79654"/>
                  </a:lnTo>
                  <a:lnTo>
                    <a:pt x="160870" y="242074"/>
                  </a:lnTo>
                  <a:lnTo>
                    <a:pt x="242849" y="0"/>
                  </a:lnTo>
                  <a:close/>
                </a:path>
              </a:pathLst>
            </a:custGeom>
            <a:solidFill>
              <a:srgbClr val="6D1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80710" y="5547779"/>
              <a:ext cx="374650" cy="150495"/>
            </a:xfrm>
            <a:custGeom>
              <a:avLst/>
              <a:gdLst/>
              <a:ahLst/>
              <a:cxnLst/>
              <a:rect l="l" t="t" r="r" b="b"/>
              <a:pathLst>
                <a:path w="374650" h="150495">
                  <a:moveTo>
                    <a:pt x="0" y="150456"/>
                  </a:moveTo>
                  <a:lnTo>
                    <a:pt x="51979" y="147951"/>
                  </a:lnTo>
                  <a:lnTo>
                    <a:pt x="103124" y="140524"/>
                  </a:lnTo>
                  <a:lnTo>
                    <a:pt x="153107" y="128307"/>
                  </a:lnTo>
                  <a:lnTo>
                    <a:pt x="201598" y="111432"/>
                  </a:lnTo>
                  <a:lnTo>
                    <a:pt x="248269" y="90032"/>
                  </a:lnTo>
                  <a:lnTo>
                    <a:pt x="292791" y="64238"/>
                  </a:lnTo>
                  <a:lnTo>
                    <a:pt x="334837" y="34184"/>
                  </a:lnTo>
                  <a:lnTo>
                    <a:pt x="374078" y="0"/>
                  </a:lnTo>
                </a:path>
              </a:pathLst>
            </a:custGeom>
            <a:ln w="76200">
              <a:solidFill>
                <a:srgbClr val="6D1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753131" y="5221554"/>
              <a:ext cx="427990" cy="475615"/>
            </a:xfrm>
            <a:custGeom>
              <a:avLst/>
              <a:gdLst/>
              <a:ahLst/>
              <a:cxnLst/>
              <a:rect l="l" t="t" r="r" b="b"/>
              <a:pathLst>
                <a:path w="427990" h="475614">
                  <a:moveTo>
                    <a:pt x="0" y="92573"/>
                  </a:moveTo>
                  <a:lnTo>
                    <a:pt x="35187" y="55870"/>
                  </a:lnTo>
                  <a:lnTo>
                    <a:pt x="77211" y="27493"/>
                  </a:lnTo>
                  <a:lnTo>
                    <a:pt x="124554" y="8513"/>
                  </a:lnTo>
                  <a:lnTo>
                    <a:pt x="175700" y="0"/>
                  </a:lnTo>
                  <a:lnTo>
                    <a:pt x="229133" y="3025"/>
                  </a:lnTo>
                  <a:lnTo>
                    <a:pt x="275712" y="15809"/>
                  </a:lnTo>
                  <a:lnTo>
                    <a:pt x="317524" y="36940"/>
                  </a:lnTo>
                  <a:lnTo>
                    <a:pt x="353784" y="65313"/>
                  </a:lnTo>
                  <a:lnTo>
                    <a:pt x="383706" y="99827"/>
                  </a:lnTo>
                  <a:lnTo>
                    <a:pt x="406507" y="139379"/>
                  </a:lnTo>
                  <a:lnTo>
                    <a:pt x="421402" y="182865"/>
                  </a:lnTo>
                  <a:lnTo>
                    <a:pt x="427605" y="229183"/>
                  </a:lnTo>
                  <a:lnTo>
                    <a:pt x="424332" y="277231"/>
                  </a:lnTo>
                  <a:lnTo>
                    <a:pt x="411070" y="324719"/>
                  </a:lnTo>
                  <a:lnTo>
                    <a:pt x="388942" y="367383"/>
                  </a:lnTo>
                  <a:lnTo>
                    <a:pt x="359095" y="404274"/>
                  </a:lnTo>
                  <a:lnTo>
                    <a:pt x="322674" y="434442"/>
                  </a:lnTo>
                  <a:lnTo>
                    <a:pt x="280826" y="456939"/>
                  </a:lnTo>
                  <a:lnTo>
                    <a:pt x="234697" y="470815"/>
                  </a:lnTo>
                  <a:lnTo>
                    <a:pt x="185432" y="475122"/>
                  </a:lnTo>
                </a:path>
              </a:pathLst>
            </a:custGeom>
            <a:ln w="76200">
              <a:solidFill>
                <a:srgbClr val="E6B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63531" y="5233727"/>
              <a:ext cx="209550" cy="186055"/>
            </a:xfrm>
            <a:custGeom>
              <a:avLst/>
              <a:gdLst/>
              <a:ahLst/>
              <a:cxnLst/>
              <a:rect l="l" t="t" r="r" b="b"/>
              <a:pathLst>
                <a:path w="209550" h="186054">
                  <a:moveTo>
                    <a:pt x="0" y="0"/>
                  </a:moveTo>
                  <a:lnTo>
                    <a:pt x="43649" y="185432"/>
                  </a:lnTo>
                  <a:lnTo>
                    <a:pt x="209448" y="91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43B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2618" y="5426565"/>
              <a:ext cx="176229" cy="201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597683" y="5221554"/>
              <a:ext cx="427990" cy="475615"/>
            </a:xfrm>
            <a:custGeom>
              <a:avLst/>
              <a:gdLst/>
              <a:ahLst/>
              <a:cxnLst/>
              <a:rect l="l" t="t" r="r" b="b"/>
              <a:pathLst>
                <a:path w="427990" h="475614">
                  <a:moveTo>
                    <a:pt x="0" y="92573"/>
                  </a:moveTo>
                  <a:lnTo>
                    <a:pt x="35187" y="55870"/>
                  </a:lnTo>
                  <a:lnTo>
                    <a:pt x="77211" y="27493"/>
                  </a:lnTo>
                  <a:lnTo>
                    <a:pt x="124554" y="8513"/>
                  </a:lnTo>
                  <a:lnTo>
                    <a:pt x="175700" y="0"/>
                  </a:lnTo>
                  <a:lnTo>
                    <a:pt x="229133" y="3025"/>
                  </a:lnTo>
                  <a:lnTo>
                    <a:pt x="275712" y="15809"/>
                  </a:lnTo>
                  <a:lnTo>
                    <a:pt x="317524" y="36940"/>
                  </a:lnTo>
                  <a:lnTo>
                    <a:pt x="353784" y="65313"/>
                  </a:lnTo>
                  <a:lnTo>
                    <a:pt x="383706" y="99827"/>
                  </a:lnTo>
                  <a:lnTo>
                    <a:pt x="406507" y="139379"/>
                  </a:lnTo>
                  <a:lnTo>
                    <a:pt x="421402" y="182865"/>
                  </a:lnTo>
                  <a:lnTo>
                    <a:pt x="427605" y="229183"/>
                  </a:lnTo>
                  <a:lnTo>
                    <a:pt x="424332" y="277231"/>
                  </a:lnTo>
                  <a:lnTo>
                    <a:pt x="411070" y="324719"/>
                  </a:lnTo>
                  <a:lnTo>
                    <a:pt x="388942" y="367383"/>
                  </a:lnTo>
                  <a:lnTo>
                    <a:pt x="359095" y="404274"/>
                  </a:lnTo>
                  <a:lnTo>
                    <a:pt x="322674" y="434442"/>
                  </a:lnTo>
                  <a:lnTo>
                    <a:pt x="280826" y="456939"/>
                  </a:lnTo>
                  <a:lnTo>
                    <a:pt x="234697" y="470815"/>
                  </a:lnTo>
                  <a:lnTo>
                    <a:pt x="185432" y="475122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08083" y="5233727"/>
              <a:ext cx="209550" cy="186055"/>
            </a:xfrm>
            <a:custGeom>
              <a:avLst/>
              <a:gdLst/>
              <a:ahLst/>
              <a:cxnLst/>
              <a:rect l="l" t="t" r="r" b="b"/>
              <a:pathLst>
                <a:path w="209550" h="186054">
                  <a:moveTo>
                    <a:pt x="0" y="0"/>
                  </a:moveTo>
                  <a:lnTo>
                    <a:pt x="43649" y="185432"/>
                  </a:lnTo>
                  <a:lnTo>
                    <a:pt x="209448" y="91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7168" y="5426565"/>
              <a:ext cx="176229" cy="20154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935966" y="5221567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90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E6B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846197" y="5234594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4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43B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5765" y="5427332"/>
              <a:ext cx="176235" cy="20078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780518" y="5221567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90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90749" y="5234594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4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0317" y="5427332"/>
              <a:ext cx="176235" cy="20078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77655" y="5295844"/>
              <a:ext cx="254635" cy="252095"/>
            </a:xfrm>
            <a:custGeom>
              <a:avLst/>
              <a:gdLst/>
              <a:ahLst/>
              <a:cxnLst/>
              <a:rect l="l" t="t" r="r" b="b"/>
              <a:pathLst>
                <a:path w="254634" h="252095">
                  <a:moveTo>
                    <a:pt x="0" y="252006"/>
                  </a:moveTo>
                  <a:lnTo>
                    <a:pt x="254469" y="0"/>
                  </a:lnTo>
                </a:path>
              </a:pathLst>
            </a:custGeom>
            <a:ln w="76200">
              <a:solidFill>
                <a:srgbClr val="6D1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24620" y="5161789"/>
              <a:ext cx="243204" cy="242570"/>
            </a:xfrm>
            <a:custGeom>
              <a:avLst/>
              <a:gdLst/>
              <a:ahLst/>
              <a:cxnLst/>
              <a:rect l="l" t="t" r="r" b="b"/>
              <a:pathLst>
                <a:path w="243204" h="242570">
                  <a:moveTo>
                    <a:pt x="242849" y="0"/>
                  </a:moveTo>
                  <a:lnTo>
                    <a:pt x="0" y="79654"/>
                  </a:lnTo>
                  <a:lnTo>
                    <a:pt x="160870" y="242074"/>
                  </a:lnTo>
                  <a:lnTo>
                    <a:pt x="242849" y="0"/>
                  </a:lnTo>
                  <a:close/>
                </a:path>
              </a:pathLst>
            </a:custGeom>
            <a:solidFill>
              <a:srgbClr val="6D1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03512" y="5547779"/>
              <a:ext cx="374650" cy="150495"/>
            </a:xfrm>
            <a:custGeom>
              <a:avLst/>
              <a:gdLst/>
              <a:ahLst/>
              <a:cxnLst/>
              <a:rect l="l" t="t" r="r" b="b"/>
              <a:pathLst>
                <a:path w="374650" h="150495">
                  <a:moveTo>
                    <a:pt x="0" y="150456"/>
                  </a:moveTo>
                  <a:lnTo>
                    <a:pt x="51979" y="147951"/>
                  </a:lnTo>
                  <a:lnTo>
                    <a:pt x="103124" y="140524"/>
                  </a:lnTo>
                  <a:lnTo>
                    <a:pt x="153107" y="128307"/>
                  </a:lnTo>
                  <a:lnTo>
                    <a:pt x="201598" y="111432"/>
                  </a:lnTo>
                  <a:lnTo>
                    <a:pt x="248269" y="90032"/>
                  </a:lnTo>
                  <a:lnTo>
                    <a:pt x="292791" y="64238"/>
                  </a:lnTo>
                  <a:lnTo>
                    <a:pt x="334837" y="34184"/>
                  </a:lnTo>
                  <a:lnTo>
                    <a:pt x="374078" y="0"/>
                  </a:lnTo>
                </a:path>
              </a:pathLst>
            </a:custGeom>
            <a:ln w="76200">
              <a:solidFill>
                <a:srgbClr val="6D1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545054" y="5221567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90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E6B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455287" y="5234594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4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43B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4842" y="5426565"/>
              <a:ext cx="176229" cy="20154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9389606" y="5221567"/>
              <a:ext cx="427990" cy="476884"/>
            </a:xfrm>
            <a:custGeom>
              <a:avLst/>
              <a:gdLst/>
              <a:ahLst/>
              <a:cxnLst/>
              <a:rect l="l" t="t" r="r" b="b"/>
              <a:pathLst>
                <a:path w="427990" h="476885">
                  <a:moveTo>
                    <a:pt x="0" y="93250"/>
                  </a:moveTo>
                  <a:lnTo>
                    <a:pt x="35173" y="56306"/>
                  </a:lnTo>
                  <a:lnTo>
                    <a:pt x="77211" y="27731"/>
                  </a:lnTo>
                  <a:lnTo>
                    <a:pt x="124594" y="8602"/>
                  </a:lnTo>
                  <a:lnTo>
                    <a:pt x="175800" y="0"/>
                  </a:lnTo>
                  <a:lnTo>
                    <a:pt x="229311" y="3003"/>
                  </a:lnTo>
                  <a:lnTo>
                    <a:pt x="275893" y="15803"/>
                  </a:lnTo>
                  <a:lnTo>
                    <a:pt x="317715" y="36978"/>
                  </a:lnTo>
                  <a:lnTo>
                    <a:pt x="353989" y="65423"/>
                  </a:lnTo>
                  <a:lnTo>
                    <a:pt x="383930" y="100030"/>
                  </a:lnTo>
                  <a:lnTo>
                    <a:pt x="406753" y="139694"/>
                  </a:lnTo>
                  <a:lnTo>
                    <a:pt x="421670" y="183310"/>
                  </a:lnTo>
                  <a:lnTo>
                    <a:pt x="427898" y="229771"/>
                  </a:lnTo>
                  <a:lnTo>
                    <a:pt x="424649" y="277971"/>
                  </a:lnTo>
                  <a:lnTo>
                    <a:pt x="411404" y="325643"/>
                  </a:lnTo>
                  <a:lnTo>
                    <a:pt x="389285" y="368474"/>
                  </a:lnTo>
                  <a:lnTo>
                    <a:pt x="359439" y="405510"/>
                  </a:lnTo>
                  <a:lnTo>
                    <a:pt x="323013" y="435798"/>
                  </a:lnTo>
                  <a:lnTo>
                    <a:pt x="281154" y="458384"/>
                  </a:lnTo>
                  <a:lnTo>
                    <a:pt x="235009" y="472315"/>
                  </a:lnTo>
                  <a:lnTo>
                    <a:pt x="185724" y="476637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299837" y="5234594"/>
              <a:ext cx="210185" cy="185420"/>
            </a:xfrm>
            <a:custGeom>
              <a:avLst/>
              <a:gdLst/>
              <a:ahLst/>
              <a:cxnLst/>
              <a:rect l="l" t="t" r="r" b="b"/>
              <a:pathLst>
                <a:path w="210184" h="185420">
                  <a:moveTo>
                    <a:pt x="0" y="0"/>
                  </a:moveTo>
                  <a:lnTo>
                    <a:pt x="44107" y="185318"/>
                  </a:lnTo>
                  <a:lnTo>
                    <a:pt x="209664" y="91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392" y="5426565"/>
              <a:ext cx="176229" cy="20154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553700" y="5295844"/>
              <a:ext cx="254635" cy="252095"/>
            </a:xfrm>
            <a:custGeom>
              <a:avLst/>
              <a:gdLst/>
              <a:ahLst/>
              <a:cxnLst/>
              <a:rect l="l" t="t" r="r" b="b"/>
              <a:pathLst>
                <a:path w="254634" h="252095">
                  <a:moveTo>
                    <a:pt x="0" y="252006"/>
                  </a:moveTo>
                  <a:lnTo>
                    <a:pt x="254469" y="0"/>
                  </a:lnTo>
                </a:path>
              </a:pathLst>
            </a:custGeom>
            <a:ln w="76200">
              <a:solidFill>
                <a:srgbClr val="6D1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700664" y="5161789"/>
              <a:ext cx="243204" cy="242570"/>
            </a:xfrm>
            <a:custGeom>
              <a:avLst/>
              <a:gdLst/>
              <a:ahLst/>
              <a:cxnLst/>
              <a:rect l="l" t="t" r="r" b="b"/>
              <a:pathLst>
                <a:path w="243204" h="242570">
                  <a:moveTo>
                    <a:pt x="242849" y="0"/>
                  </a:moveTo>
                  <a:lnTo>
                    <a:pt x="0" y="79654"/>
                  </a:lnTo>
                  <a:lnTo>
                    <a:pt x="160870" y="242074"/>
                  </a:lnTo>
                  <a:lnTo>
                    <a:pt x="242849" y="0"/>
                  </a:lnTo>
                  <a:close/>
                </a:path>
              </a:pathLst>
            </a:custGeom>
            <a:solidFill>
              <a:srgbClr val="6D1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79557" y="5547779"/>
              <a:ext cx="374650" cy="150495"/>
            </a:xfrm>
            <a:custGeom>
              <a:avLst/>
              <a:gdLst/>
              <a:ahLst/>
              <a:cxnLst/>
              <a:rect l="l" t="t" r="r" b="b"/>
              <a:pathLst>
                <a:path w="374650" h="150495">
                  <a:moveTo>
                    <a:pt x="0" y="150456"/>
                  </a:moveTo>
                  <a:lnTo>
                    <a:pt x="51979" y="147951"/>
                  </a:lnTo>
                  <a:lnTo>
                    <a:pt x="103124" y="140524"/>
                  </a:lnTo>
                  <a:lnTo>
                    <a:pt x="153107" y="128307"/>
                  </a:lnTo>
                  <a:lnTo>
                    <a:pt x="201598" y="111432"/>
                  </a:lnTo>
                  <a:lnTo>
                    <a:pt x="248269" y="90032"/>
                  </a:lnTo>
                  <a:lnTo>
                    <a:pt x="292791" y="64238"/>
                  </a:lnTo>
                  <a:lnTo>
                    <a:pt x="334837" y="34184"/>
                  </a:lnTo>
                  <a:lnTo>
                    <a:pt x="374078" y="0"/>
                  </a:lnTo>
                </a:path>
              </a:pathLst>
            </a:custGeom>
            <a:ln w="76200">
              <a:solidFill>
                <a:srgbClr val="6D1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79051" y="5698236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59">
                  <a:moveTo>
                    <a:pt x="0" y="0"/>
                  </a:moveTo>
                  <a:lnTo>
                    <a:pt x="1000696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94179" y="3153251"/>
              <a:ext cx="1333500" cy="1614170"/>
            </a:xfrm>
            <a:custGeom>
              <a:avLst/>
              <a:gdLst/>
              <a:ahLst/>
              <a:cxnLst/>
              <a:rect l="l" t="t" r="r" b="b"/>
              <a:pathLst>
                <a:path w="1333500" h="1614170">
                  <a:moveTo>
                    <a:pt x="0" y="193545"/>
                  </a:moveTo>
                  <a:lnTo>
                    <a:pt x="36843" y="163840"/>
                  </a:lnTo>
                  <a:lnTo>
                    <a:pt x="75111" y="136540"/>
                  </a:lnTo>
                  <a:lnTo>
                    <a:pt x="114685" y="111664"/>
                  </a:lnTo>
                  <a:lnTo>
                    <a:pt x="155446" y="89230"/>
                  </a:lnTo>
                  <a:lnTo>
                    <a:pt x="197276" y="69259"/>
                  </a:lnTo>
                  <a:lnTo>
                    <a:pt x="240056" y="51768"/>
                  </a:lnTo>
                  <a:lnTo>
                    <a:pt x="283668" y="36778"/>
                  </a:lnTo>
                  <a:lnTo>
                    <a:pt x="327993" y="24307"/>
                  </a:lnTo>
                  <a:lnTo>
                    <a:pt x="372914" y="14375"/>
                  </a:lnTo>
                  <a:lnTo>
                    <a:pt x="418311" y="7000"/>
                  </a:lnTo>
                  <a:lnTo>
                    <a:pt x="464066" y="2202"/>
                  </a:lnTo>
                  <a:lnTo>
                    <a:pt x="510061" y="0"/>
                  </a:lnTo>
                  <a:lnTo>
                    <a:pt x="556178" y="412"/>
                  </a:lnTo>
                  <a:lnTo>
                    <a:pt x="602297" y="3459"/>
                  </a:lnTo>
                  <a:lnTo>
                    <a:pt x="648300" y="9158"/>
                  </a:lnTo>
                  <a:lnTo>
                    <a:pt x="694070" y="17530"/>
                  </a:lnTo>
                  <a:lnTo>
                    <a:pt x="739487" y="28593"/>
                  </a:lnTo>
                  <a:lnTo>
                    <a:pt x="784433" y="42367"/>
                  </a:lnTo>
                  <a:lnTo>
                    <a:pt x="828789" y="58871"/>
                  </a:lnTo>
                  <a:lnTo>
                    <a:pt x="872438" y="78123"/>
                  </a:lnTo>
                  <a:lnTo>
                    <a:pt x="915260" y="100143"/>
                  </a:lnTo>
                  <a:lnTo>
                    <a:pt x="957138" y="124949"/>
                  </a:lnTo>
                  <a:lnTo>
                    <a:pt x="997953" y="152562"/>
                  </a:lnTo>
                  <a:lnTo>
                    <a:pt x="1035632" y="181423"/>
                  </a:lnTo>
                  <a:lnTo>
                    <a:pt x="1071151" y="212042"/>
                  </a:lnTo>
                  <a:lnTo>
                    <a:pt x="1104491" y="244314"/>
                  </a:lnTo>
                  <a:lnTo>
                    <a:pt x="1135637" y="278133"/>
                  </a:lnTo>
                  <a:lnTo>
                    <a:pt x="1164569" y="313394"/>
                  </a:lnTo>
                  <a:lnTo>
                    <a:pt x="1191273" y="349990"/>
                  </a:lnTo>
                  <a:lnTo>
                    <a:pt x="1215730" y="387816"/>
                  </a:lnTo>
                  <a:lnTo>
                    <a:pt x="1237923" y="426766"/>
                  </a:lnTo>
                  <a:lnTo>
                    <a:pt x="1257836" y="466736"/>
                  </a:lnTo>
                  <a:lnTo>
                    <a:pt x="1275451" y="507618"/>
                  </a:lnTo>
                  <a:lnTo>
                    <a:pt x="1290751" y="549308"/>
                  </a:lnTo>
                  <a:lnTo>
                    <a:pt x="1303719" y="591699"/>
                  </a:lnTo>
                  <a:lnTo>
                    <a:pt x="1314339" y="634687"/>
                  </a:lnTo>
                  <a:lnTo>
                    <a:pt x="1322592" y="678164"/>
                  </a:lnTo>
                  <a:lnTo>
                    <a:pt x="1328462" y="722027"/>
                  </a:lnTo>
                  <a:lnTo>
                    <a:pt x="1331932" y="766168"/>
                  </a:lnTo>
                  <a:lnTo>
                    <a:pt x="1332984" y="810483"/>
                  </a:lnTo>
                  <a:lnTo>
                    <a:pt x="1331602" y="854866"/>
                  </a:lnTo>
                  <a:lnTo>
                    <a:pt x="1327769" y="899211"/>
                  </a:lnTo>
                  <a:lnTo>
                    <a:pt x="1321467" y="943411"/>
                  </a:lnTo>
                  <a:lnTo>
                    <a:pt x="1312680" y="987363"/>
                  </a:lnTo>
                  <a:lnTo>
                    <a:pt x="1301389" y="1030960"/>
                  </a:lnTo>
                  <a:lnTo>
                    <a:pt x="1287579" y="1074096"/>
                  </a:lnTo>
                  <a:lnTo>
                    <a:pt x="1271232" y="1116665"/>
                  </a:lnTo>
                  <a:lnTo>
                    <a:pt x="1252332" y="1158563"/>
                  </a:lnTo>
                  <a:lnTo>
                    <a:pt x="1230860" y="1199683"/>
                  </a:lnTo>
                  <a:lnTo>
                    <a:pt x="1206800" y="1239919"/>
                  </a:lnTo>
                  <a:lnTo>
                    <a:pt x="1180134" y="1279167"/>
                  </a:lnTo>
                  <a:lnTo>
                    <a:pt x="1150077" y="1318203"/>
                  </a:lnTo>
                  <a:lnTo>
                    <a:pt x="1117915" y="1355098"/>
                  </a:lnTo>
                  <a:lnTo>
                    <a:pt x="1083766" y="1389792"/>
                  </a:lnTo>
                  <a:lnTo>
                    <a:pt x="1047747" y="1422225"/>
                  </a:lnTo>
                  <a:lnTo>
                    <a:pt x="1009976" y="1452340"/>
                  </a:lnTo>
                  <a:lnTo>
                    <a:pt x="970570" y="1480078"/>
                  </a:lnTo>
                  <a:lnTo>
                    <a:pt x="929646" y="1505378"/>
                  </a:lnTo>
                  <a:lnTo>
                    <a:pt x="887323" y="1528183"/>
                  </a:lnTo>
                  <a:lnTo>
                    <a:pt x="843718" y="1548434"/>
                  </a:lnTo>
                  <a:lnTo>
                    <a:pt x="798947" y="1566072"/>
                  </a:lnTo>
                  <a:lnTo>
                    <a:pt x="753130" y="1581037"/>
                  </a:lnTo>
                  <a:lnTo>
                    <a:pt x="706382" y="1593272"/>
                  </a:lnTo>
                  <a:lnTo>
                    <a:pt x="658823" y="1602717"/>
                  </a:lnTo>
                  <a:lnTo>
                    <a:pt x="610568" y="1609312"/>
                  </a:lnTo>
                  <a:lnTo>
                    <a:pt x="561736" y="1613001"/>
                  </a:lnTo>
                  <a:lnTo>
                    <a:pt x="512445" y="1613723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164470" y="3242188"/>
              <a:ext cx="239395" cy="245745"/>
            </a:xfrm>
            <a:custGeom>
              <a:avLst/>
              <a:gdLst/>
              <a:ahLst/>
              <a:cxnLst/>
              <a:rect l="l" t="t" r="r" b="b"/>
              <a:pathLst>
                <a:path w="239395" h="245745">
                  <a:moveTo>
                    <a:pt x="70624" y="0"/>
                  </a:moveTo>
                  <a:lnTo>
                    <a:pt x="0" y="245630"/>
                  </a:lnTo>
                  <a:lnTo>
                    <a:pt x="238874" y="154749"/>
                  </a:lnTo>
                  <a:lnTo>
                    <a:pt x="70624" y="0"/>
                  </a:lnTo>
                  <a:close/>
                </a:path>
              </a:pathLst>
            </a:custGeom>
            <a:solidFill>
              <a:srgbClr val="5F7CAA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897355" y="4132389"/>
              <a:ext cx="546100" cy="493395"/>
            </a:xfrm>
            <a:custGeom>
              <a:avLst/>
              <a:gdLst/>
              <a:ahLst/>
              <a:cxnLst/>
              <a:rect l="l" t="t" r="r" b="b"/>
              <a:pathLst>
                <a:path w="546100" h="493395">
                  <a:moveTo>
                    <a:pt x="546087" y="0"/>
                  </a:moveTo>
                  <a:lnTo>
                    <a:pt x="527520" y="44779"/>
                  </a:lnTo>
                  <a:lnTo>
                    <a:pt x="506445" y="88089"/>
                  </a:lnTo>
                  <a:lnTo>
                    <a:pt x="482952" y="129845"/>
                  </a:lnTo>
                  <a:lnTo>
                    <a:pt x="457137" y="169963"/>
                  </a:lnTo>
                  <a:lnTo>
                    <a:pt x="429091" y="208359"/>
                  </a:lnTo>
                  <a:lnTo>
                    <a:pt x="398908" y="244949"/>
                  </a:lnTo>
                  <a:lnTo>
                    <a:pt x="366681" y="279649"/>
                  </a:lnTo>
                  <a:lnTo>
                    <a:pt x="332503" y="312375"/>
                  </a:lnTo>
                  <a:lnTo>
                    <a:pt x="296467" y="343043"/>
                  </a:lnTo>
                  <a:lnTo>
                    <a:pt x="258665" y="371569"/>
                  </a:lnTo>
                  <a:lnTo>
                    <a:pt x="219192" y="397869"/>
                  </a:lnTo>
                  <a:lnTo>
                    <a:pt x="178139" y="421859"/>
                  </a:lnTo>
                  <a:lnTo>
                    <a:pt x="135601" y="443455"/>
                  </a:lnTo>
                  <a:lnTo>
                    <a:pt x="91669" y="462573"/>
                  </a:lnTo>
                  <a:lnTo>
                    <a:pt x="46438" y="479129"/>
                  </a:lnTo>
                  <a:lnTo>
                    <a:pt x="0" y="493039"/>
                  </a:lnTo>
                </a:path>
              </a:pathLst>
            </a:custGeom>
            <a:ln w="88899">
              <a:solidFill>
                <a:srgbClr val="5F7CA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68043" y="3153251"/>
              <a:ext cx="1333500" cy="1614170"/>
            </a:xfrm>
            <a:custGeom>
              <a:avLst/>
              <a:gdLst/>
              <a:ahLst/>
              <a:cxnLst/>
              <a:rect l="l" t="t" r="r" b="b"/>
              <a:pathLst>
                <a:path w="1333500" h="1614170">
                  <a:moveTo>
                    <a:pt x="0" y="193545"/>
                  </a:moveTo>
                  <a:lnTo>
                    <a:pt x="36843" y="163840"/>
                  </a:lnTo>
                  <a:lnTo>
                    <a:pt x="75111" y="136540"/>
                  </a:lnTo>
                  <a:lnTo>
                    <a:pt x="114685" y="111664"/>
                  </a:lnTo>
                  <a:lnTo>
                    <a:pt x="155446" y="89230"/>
                  </a:lnTo>
                  <a:lnTo>
                    <a:pt x="197276" y="69259"/>
                  </a:lnTo>
                  <a:lnTo>
                    <a:pt x="240056" y="51768"/>
                  </a:lnTo>
                  <a:lnTo>
                    <a:pt x="283668" y="36778"/>
                  </a:lnTo>
                  <a:lnTo>
                    <a:pt x="327993" y="24307"/>
                  </a:lnTo>
                  <a:lnTo>
                    <a:pt x="372914" y="14375"/>
                  </a:lnTo>
                  <a:lnTo>
                    <a:pt x="418311" y="7000"/>
                  </a:lnTo>
                  <a:lnTo>
                    <a:pt x="464066" y="2202"/>
                  </a:lnTo>
                  <a:lnTo>
                    <a:pt x="510061" y="0"/>
                  </a:lnTo>
                  <a:lnTo>
                    <a:pt x="556178" y="412"/>
                  </a:lnTo>
                  <a:lnTo>
                    <a:pt x="602297" y="3459"/>
                  </a:lnTo>
                  <a:lnTo>
                    <a:pt x="648300" y="9158"/>
                  </a:lnTo>
                  <a:lnTo>
                    <a:pt x="694070" y="17530"/>
                  </a:lnTo>
                  <a:lnTo>
                    <a:pt x="739487" y="28593"/>
                  </a:lnTo>
                  <a:lnTo>
                    <a:pt x="784433" y="42367"/>
                  </a:lnTo>
                  <a:lnTo>
                    <a:pt x="828789" y="58871"/>
                  </a:lnTo>
                  <a:lnTo>
                    <a:pt x="872438" y="78123"/>
                  </a:lnTo>
                  <a:lnTo>
                    <a:pt x="915260" y="100143"/>
                  </a:lnTo>
                  <a:lnTo>
                    <a:pt x="957138" y="124949"/>
                  </a:lnTo>
                  <a:lnTo>
                    <a:pt x="997953" y="152562"/>
                  </a:lnTo>
                  <a:lnTo>
                    <a:pt x="1035632" y="181423"/>
                  </a:lnTo>
                  <a:lnTo>
                    <a:pt x="1071151" y="212042"/>
                  </a:lnTo>
                  <a:lnTo>
                    <a:pt x="1104491" y="244314"/>
                  </a:lnTo>
                  <a:lnTo>
                    <a:pt x="1135637" y="278133"/>
                  </a:lnTo>
                  <a:lnTo>
                    <a:pt x="1164569" y="313394"/>
                  </a:lnTo>
                  <a:lnTo>
                    <a:pt x="1191273" y="349990"/>
                  </a:lnTo>
                  <a:lnTo>
                    <a:pt x="1215730" y="387816"/>
                  </a:lnTo>
                  <a:lnTo>
                    <a:pt x="1237923" y="426766"/>
                  </a:lnTo>
                  <a:lnTo>
                    <a:pt x="1257836" y="466736"/>
                  </a:lnTo>
                  <a:lnTo>
                    <a:pt x="1275451" y="507618"/>
                  </a:lnTo>
                  <a:lnTo>
                    <a:pt x="1290751" y="549308"/>
                  </a:lnTo>
                  <a:lnTo>
                    <a:pt x="1303719" y="591699"/>
                  </a:lnTo>
                  <a:lnTo>
                    <a:pt x="1314339" y="634687"/>
                  </a:lnTo>
                  <a:lnTo>
                    <a:pt x="1322592" y="678164"/>
                  </a:lnTo>
                  <a:lnTo>
                    <a:pt x="1328462" y="722027"/>
                  </a:lnTo>
                  <a:lnTo>
                    <a:pt x="1331932" y="766168"/>
                  </a:lnTo>
                  <a:lnTo>
                    <a:pt x="1332984" y="810483"/>
                  </a:lnTo>
                  <a:lnTo>
                    <a:pt x="1331602" y="854866"/>
                  </a:lnTo>
                  <a:lnTo>
                    <a:pt x="1327769" y="899211"/>
                  </a:lnTo>
                  <a:lnTo>
                    <a:pt x="1321467" y="943411"/>
                  </a:lnTo>
                  <a:lnTo>
                    <a:pt x="1312680" y="987363"/>
                  </a:lnTo>
                  <a:lnTo>
                    <a:pt x="1301389" y="1030960"/>
                  </a:lnTo>
                  <a:lnTo>
                    <a:pt x="1287579" y="1074096"/>
                  </a:lnTo>
                  <a:lnTo>
                    <a:pt x="1271232" y="1116665"/>
                  </a:lnTo>
                  <a:lnTo>
                    <a:pt x="1252332" y="1158563"/>
                  </a:lnTo>
                  <a:lnTo>
                    <a:pt x="1230860" y="1199683"/>
                  </a:lnTo>
                  <a:lnTo>
                    <a:pt x="1206800" y="1239919"/>
                  </a:lnTo>
                  <a:lnTo>
                    <a:pt x="1180134" y="1279167"/>
                  </a:lnTo>
                  <a:lnTo>
                    <a:pt x="1150077" y="1318203"/>
                  </a:lnTo>
                  <a:lnTo>
                    <a:pt x="1117915" y="1355098"/>
                  </a:lnTo>
                  <a:lnTo>
                    <a:pt x="1083766" y="1389792"/>
                  </a:lnTo>
                  <a:lnTo>
                    <a:pt x="1047747" y="1422225"/>
                  </a:lnTo>
                  <a:lnTo>
                    <a:pt x="1009976" y="1452340"/>
                  </a:lnTo>
                  <a:lnTo>
                    <a:pt x="970570" y="1480078"/>
                  </a:lnTo>
                  <a:lnTo>
                    <a:pt x="929646" y="1505378"/>
                  </a:lnTo>
                  <a:lnTo>
                    <a:pt x="887323" y="1528183"/>
                  </a:lnTo>
                  <a:lnTo>
                    <a:pt x="843718" y="1548434"/>
                  </a:lnTo>
                  <a:lnTo>
                    <a:pt x="798947" y="1566072"/>
                  </a:lnTo>
                  <a:lnTo>
                    <a:pt x="753130" y="1581037"/>
                  </a:lnTo>
                  <a:lnTo>
                    <a:pt x="706382" y="1593272"/>
                  </a:lnTo>
                  <a:lnTo>
                    <a:pt x="658823" y="1602717"/>
                  </a:lnTo>
                  <a:lnTo>
                    <a:pt x="610568" y="1609312"/>
                  </a:lnTo>
                  <a:lnTo>
                    <a:pt x="561736" y="1613001"/>
                  </a:lnTo>
                  <a:lnTo>
                    <a:pt x="512445" y="1613723"/>
                  </a:lnTo>
                </a:path>
              </a:pathLst>
            </a:custGeom>
            <a:ln w="76200">
              <a:solidFill>
                <a:srgbClr val="E6B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838334" y="3242188"/>
              <a:ext cx="239395" cy="245745"/>
            </a:xfrm>
            <a:custGeom>
              <a:avLst/>
              <a:gdLst/>
              <a:ahLst/>
              <a:cxnLst/>
              <a:rect l="l" t="t" r="r" b="b"/>
              <a:pathLst>
                <a:path w="239395" h="245745">
                  <a:moveTo>
                    <a:pt x="70624" y="0"/>
                  </a:moveTo>
                  <a:lnTo>
                    <a:pt x="0" y="245630"/>
                  </a:lnTo>
                  <a:lnTo>
                    <a:pt x="238874" y="154749"/>
                  </a:lnTo>
                  <a:lnTo>
                    <a:pt x="70624" y="0"/>
                  </a:lnTo>
                  <a:close/>
                </a:path>
              </a:pathLst>
            </a:custGeom>
            <a:solidFill>
              <a:srgbClr val="E6B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71219" y="4132389"/>
              <a:ext cx="546100" cy="493395"/>
            </a:xfrm>
            <a:custGeom>
              <a:avLst/>
              <a:gdLst/>
              <a:ahLst/>
              <a:cxnLst/>
              <a:rect l="l" t="t" r="r" b="b"/>
              <a:pathLst>
                <a:path w="546100" h="493395">
                  <a:moveTo>
                    <a:pt x="546087" y="0"/>
                  </a:moveTo>
                  <a:lnTo>
                    <a:pt x="527520" y="44779"/>
                  </a:lnTo>
                  <a:lnTo>
                    <a:pt x="506445" y="88089"/>
                  </a:lnTo>
                  <a:lnTo>
                    <a:pt x="482952" y="129845"/>
                  </a:lnTo>
                  <a:lnTo>
                    <a:pt x="457137" y="169963"/>
                  </a:lnTo>
                  <a:lnTo>
                    <a:pt x="429091" y="208359"/>
                  </a:lnTo>
                  <a:lnTo>
                    <a:pt x="398908" y="244949"/>
                  </a:lnTo>
                  <a:lnTo>
                    <a:pt x="366681" y="279649"/>
                  </a:lnTo>
                  <a:lnTo>
                    <a:pt x="332503" y="312375"/>
                  </a:lnTo>
                  <a:lnTo>
                    <a:pt x="296467" y="343043"/>
                  </a:lnTo>
                  <a:lnTo>
                    <a:pt x="258665" y="371569"/>
                  </a:lnTo>
                  <a:lnTo>
                    <a:pt x="219192" y="397869"/>
                  </a:lnTo>
                  <a:lnTo>
                    <a:pt x="178139" y="421859"/>
                  </a:lnTo>
                  <a:lnTo>
                    <a:pt x="135601" y="443455"/>
                  </a:lnTo>
                  <a:lnTo>
                    <a:pt x="91669" y="462573"/>
                  </a:lnTo>
                  <a:lnTo>
                    <a:pt x="46438" y="479129"/>
                  </a:lnTo>
                  <a:lnTo>
                    <a:pt x="0" y="493039"/>
                  </a:lnTo>
                </a:path>
              </a:pathLst>
            </a:custGeom>
            <a:ln w="88899">
              <a:solidFill>
                <a:srgbClr val="E6B43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2662986" y="4403194"/>
            <a:ext cx="90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5080" indent="-6731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q</a:t>
            </a:r>
            <a:r>
              <a:rPr sz="1200" spc="-25" dirty="0">
                <a:latin typeface="Tahoma"/>
                <a:cs typeface="Tahoma"/>
              </a:rPr>
              <a:t>u</a:t>
            </a:r>
            <a:r>
              <a:rPr sz="120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em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2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s  </a:t>
            </a:r>
            <a:r>
              <a:rPr sz="1200" spc="-45" dirty="0">
                <a:latin typeface="Tahoma"/>
                <a:cs typeface="Tahoma"/>
              </a:rPr>
              <a:t>Engineering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143406" y="3667403"/>
            <a:ext cx="7016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Tahoma"/>
                <a:cs typeface="Tahoma"/>
              </a:rPr>
              <a:t>Testing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110" dirty="0">
                <a:latin typeface="Tahoma"/>
                <a:cs typeface="Tahoma"/>
              </a:rPr>
              <a:t>2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w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k</a:t>
            </a:r>
            <a:r>
              <a:rPr sz="1600" spc="-10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119371" y="3649984"/>
            <a:ext cx="6873875" cy="1158240"/>
            <a:chOff x="4119371" y="3649984"/>
            <a:chExt cx="6873875" cy="1158240"/>
          </a:xfrm>
        </p:grpSpPr>
        <p:sp>
          <p:nvSpPr>
            <p:cNvPr id="74" name="object 74"/>
            <p:cNvSpPr/>
            <p:nvPr/>
          </p:nvSpPr>
          <p:spPr>
            <a:xfrm>
              <a:off x="4157471" y="4770119"/>
              <a:ext cx="1649730" cy="0"/>
            </a:xfrm>
            <a:custGeom>
              <a:avLst/>
              <a:gdLst/>
              <a:ahLst/>
              <a:cxnLst/>
              <a:rect l="l" t="t" r="r" b="b"/>
              <a:pathLst>
                <a:path w="1649729">
                  <a:moveTo>
                    <a:pt x="0" y="0"/>
                  </a:moveTo>
                  <a:lnTo>
                    <a:pt x="1649145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04153" y="4228337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5" h="540385">
                  <a:moveTo>
                    <a:pt x="0" y="540257"/>
                  </a:moveTo>
                  <a:lnTo>
                    <a:pt x="49174" y="538050"/>
                  </a:lnTo>
                  <a:lnTo>
                    <a:pt x="97111" y="531553"/>
                  </a:lnTo>
                  <a:lnTo>
                    <a:pt x="143621" y="520959"/>
                  </a:lnTo>
                  <a:lnTo>
                    <a:pt x="188512" y="506457"/>
                  </a:lnTo>
                  <a:lnTo>
                    <a:pt x="231594" y="488239"/>
                  </a:lnTo>
                  <a:lnTo>
                    <a:pt x="272677" y="466496"/>
                  </a:lnTo>
                  <a:lnTo>
                    <a:pt x="311569" y="441417"/>
                  </a:lnTo>
                  <a:lnTo>
                    <a:pt x="348080" y="413195"/>
                  </a:lnTo>
                  <a:lnTo>
                    <a:pt x="382019" y="382019"/>
                  </a:lnTo>
                  <a:lnTo>
                    <a:pt x="413195" y="348080"/>
                  </a:lnTo>
                  <a:lnTo>
                    <a:pt x="441417" y="311569"/>
                  </a:lnTo>
                  <a:lnTo>
                    <a:pt x="466496" y="272677"/>
                  </a:lnTo>
                  <a:lnTo>
                    <a:pt x="488239" y="231594"/>
                  </a:lnTo>
                  <a:lnTo>
                    <a:pt x="506457" y="188512"/>
                  </a:lnTo>
                  <a:lnTo>
                    <a:pt x="520959" y="143621"/>
                  </a:lnTo>
                  <a:lnTo>
                    <a:pt x="531553" y="97111"/>
                  </a:lnTo>
                  <a:lnTo>
                    <a:pt x="538050" y="49174"/>
                  </a:lnTo>
                  <a:lnTo>
                    <a:pt x="540258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347461" y="3688084"/>
              <a:ext cx="1080770" cy="541655"/>
            </a:xfrm>
            <a:custGeom>
              <a:avLst/>
              <a:gdLst/>
              <a:ahLst/>
              <a:cxnLst/>
              <a:rect l="l" t="t" r="r" b="b"/>
              <a:pathLst>
                <a:path w="1080770" h="541654">
                  <a:moveTo>
                    <a:pt x="0" y="541197"/>
                  </a:moveTo>
                  <a:lnTo>
                    <a:pt x="2121" y="492019"/>
                  </a:lnTo>
                  <a:lnTo>
                    <a:pt x="8534" y="444071"/>
                  </a:lnTo>
                  <a:lnTo>
                    <a:pt x="19047" y="397543"/>
                  </a:lnTo>
                  <a:lnTo>
                    <a:pt x="33469" y="352626"/>
                  </a:lnTo>
                  <a:lnTo>
                    <a:pt x="51612" y="309512"/>
                  </a:lnTo>
                  <a:lnTo>
                    <a:pt x="73283" y="268392"/>
                  </a:lnTo>
                  <a:lnTo>
                    <a:pt x="98293" y="229456"/>
                  </a:lnTo>
                  <a:lnTo>
                    <a:pt x="126451" y="192896"/>
                  </a:lnTo>
                  <a:lnTo>
                    <a:pt x="157567" y="158903"/>
                  </a:lnTo>
                  <a:lnTo>
                    <a:pt x="191450" y="127668"/>
                  </a:lnTo>
                  <a:lnTo>
                    <a:pt x="227911" y="99382"/>
                  </a:lnTo>
                  <a:lnTo>
                    <a:pt x="266759" y="74236"/>
                  </a:lnTo>
                  <a:lnTo>
                    <a:pt x="307803" y="52421"/>
                  </a:lnTo>
                  <a:lnTo>
                    <a:pt x="350853" y="34128"/>
                  </a:lnTo>
                  <a:lnTo>
                    <a:pt x="395718" y="19549"/>
                  </a:lnTo>
                  <a:lnTo>
                    <a:pt x="442209" y="8873"/>
                  </a:lnTo>
                  <a:lnTo>
                    <a:pt x="490135" y="2293"/>
                  </a:lnTo>
                  <a:lnTo>
                    <a:pt x="539305" y="0"/>
                  </a:lnTo>
                  <a:lnTo>
                    <a:pt x="588450" y="2117"/>
                  </a:lnTo>
                  <a:lnTo>
                    <a:pt x="636368" y="8519"/>
                  </a:lnTo>
                  <a:lnTo>
                    <a:pt x="682869" y="19017"/>
                  </a:lnTo>
                  <a:lnTo>
                    <a:pt x="727761" y="33420"/>
                  </a:lnTo>
                  <a:lnTo>
                    <a:pt x="770853" y="51539"/>
                  </a:lnTo>
                  <a:lnTo>
                    <a:pt x="811956" y="73184"/>
                  </a:lnTo>
                  <a:lnTo>
                    <a:pt x="850877" y="98164"/>
                  </a:lnTo>
                  <a:lnTo>
                    <a:pt x="887427" y="126290"/>
                  </a:lnTo>
                  <a:lnTo>
                    <a:pt x="921415" y="157372"/>
                  </a:lnTo>
                  <a:lnTo>
                    <a:pt x="952649" y="191219"/>
                  </a:lnTo>
                  <a:lnTo>
                    <a:pt x="980939" y="227642"/>
                  </a:lnTo>
                  <a:lnTo>
                    <a:pt x="1006095" y="266451"/>
                  </a:lnTo>
                  <a:lnTo>
                    <a:pt x="1027925" y="307456"/>
                  </a:lnTo>
                  <a:lnTo>
                    <a:pt x="1046239" y="350467"/>
                  </a:lnTo>
                  <a:lnTo>
                    <a:pt x="1060845" y="395294"/>
                  </a:lnTo>
                  <a:lnTo>
                    <a:pt x="1071554" y="441747"/>
                  </a:lnTo>
                  <a:lnTo>
                    <a:pt x="1078175" y="489636"/>
                  </a:lnTo>
                  <a:lnTo>
                    <a:pt x="1080516" y="538772"/>
                  </a:lnTo>
                </a:path>
              </a:pathLst>
            </a:custGeom>
            <a:ln w="76200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27975" y="4220349"/>
              <a:ext cx="540385" cy="548640"/>
            </a:xfrm>
            <a:custGeom>
              <a:avLst/>
              <a:gdLst/>
              <a:ahLst/>
              <a:cxnLst/>
              <a:rect l="l" t="t" r="r" b="b"/>
              <a:pathLst>
                <a:path w="540384" h="548639">
                  <a:moveTo>
                    <a:pt x="540257" y="548246"/>
                  </a:moveTo>
                  <a:lnTo>
                    <a:pt x="491083" y="546038"/>
                  </a:lnTo>
                  <a:lnTo>
                    <a:pt x="443146" y="539541"/>
                  </a:lnTo>
                  <a:lnTo>
                    <a:pt x="396636" y="528947"/>
                  </a:lnTo>
                  <a:lnTo>
                    <a:pt x="351745" y="514446"/>
                  </a:lnTo>
                  <a:lnTo>
                    <a:pt x="308663" y="496228"/>
                  </a:lnTo>
                  <a:lnTo>
                    <a:pt x="267580" y="474484"/>
                  </a:lnTo>
                  <a:lnTo>
                    <a:pt x="228688" y="449406"/>
                  </a:lnTo>
                  <a:lnTo>
                    <a:pt x="192177" y="421183"/>
                  </a:lnTo>
                  <a:lnTo>
                    <a:pt x="158238" y="390007"/>
                  </a:lnTo>
                  <a:lnTo>
                    <a:pt x="127062" y="356068"/>
                  </a:lnTo>
                  <a:lnTo>
                    <a:pt x="98840" y="319557"/>
                  </a:lnTo>
                  <a:lnTo>
                    <a:pt x="73761" y="280665"/>
                  </a:lnTo>
                  <a:lnTo>
                    <a:pt x="52018" y="239583"/>
                  </a:lnTo>
                  <a:lnTo>
                    <a:pt x="33800" y="196500"/>
                  </a:lnTo>
                  <a:lnTo>
                    <a:pt x="19298" y="151609"/>
                  </a:lnTo>
                  <a:lnTo>
                    <a:pt x="8704" y="105099"/>
                  </a:lnTo>
                  <a:lnTo>
                    <a:pt x="2207" y="57162"/>
                  </a:lnTo>
                  <a:lnTo>
                    <a:pt x="0" y="7988"/>
                  </a:lnTo>
                  <a:lnTo>
                    <a:pt x="0" y="5321"/>
                  </a:lnTo>
                  <a:lnTo>
                    <a:pt x="25" y="2654"/>
                  </a:lnTo>
                  <a:lnTo>
                    <a:pt x="63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967471" y="4768595"/>
              <a:ext cx="1751330" cy="0"/>
            </a:xfrm>
            <a:custGeom>
              <a:avLst/>
              <a:gdLst/>
              <a:ahLst/>
              <a:cxnLst/>
              <a:rect l="l" t="t" r="r" b="b"/>
              <a:pathLst>
                <a:path w="1751329">
                  <a:moveTo>
                    <a:pt x="0" y="0"/>
                  </a:moveTo>
                  <a:lnTo>
                    <a:pt x="1750758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50137" y="3869510"/>
              <a:ext cx="483234" cy="563880"/>
            </a:xfrm>
            <a:custGeom>
              <a:avLst/>
              <a:gdLst/>
              <a:ahLst/>
              <a:cxnLst/>
              <a:rect l="l" t="t" r="r" b="b"/>
              <a:pathLst>
                <a:path w="483234" h="563879">
                  <a:moveTo>
                    <a:pt x="241615" y="563830"/>
                  </a:moveTo>
                  <a:lnTo>
                    <a:pt x="0" y="417391"/>
                  </a:lnTo>
                  <a:lnTo>
                    <a:pt x="0" y="146438"/>
                  </a:lnTo>
                  <a:lnTo>
                    <a:pt x="241615" y="0"/>
                  </a:lnTo>
                  <a:lnTo>
                    <a:pt x="269041" y="16622"/>
                  </a:lnTo>
                  <a:lnTo>
                    <a:pt x="241615" y="16622"/>
                  </a:lnTo>
                  <a:lnTo>
                    <a:pt x="139845" y="78307"/>
                  </a:lnTo>
                  <a:lnTo>
                    <a:pt x="153553" y="86615"/>
                  </a:lnTo>
                  <a:lnTo>
                    <a:pt x="126137" y="86615"/>
                  </a:lnTo>
                  <a:lnTo>
                    <a:pt x="20814" y="150453"/>
                  </a:lnTo>
                  <a:lnTo>
                    <a:pt x="41617" y="163060"/>
                  </a:lnTo>
                  <a:lnTo>
                    <a:pt x="14212" y="163060"/>
                  </a:lnTo>
                  <a:lnTo>
                    <a:pt x="14212" y="409382"/>
                  </a:lnTo>
                  <a:lnTo>
                    <a:pt x="234508" y="542908"/>
                  </a:lnTo>
                  <a:lnTo>
                    <a:pt x="276135" y="542908"/>
                  </a:lnTo>
                  <a:lnTo>
                    <a:pt x="241615" y="563830"/>
                  </a:lnTo>
                  <a:close/>
                </a:path>
                <a:path w="483234" h="563879">
                  <a:moveTo>
                    <a:pt x="388065" y="212124"/>
                  </a:moveTo>
                  <a:lnTo>
                    <a:pt x="360646" y="212124"/>
                  </a:lnTo>
                  <a:lnTo>
                    <a:pt x="462415" y="150453"/>
                  </a:lnTo>
                  <a:lnTo>
                    <a:pt x="241615" y="16622"/>
                  </a:lnTo>
                  <a:lnTo>
                    <a:pt x="269041" y="16622"/>
                  </a:lnTo>
                  <a:lnTo>
                    <a:pt x="483230" y="146438"/>
                  </a:lnTo>
                  <a:lnTo>
                    <a:pt x="483230" y="163060"/>
                  </a:lnTo>
                  <a:lnTo>
                    <a:pt x="469017" y="163060"/>
                  </a:lnTo>
                  <a:lnTo>
                    <a:pt x="388065" y="212124"/>
                  </a:lnTo>
                  <a:close/>
                </a:path>
                <a:path w="483234" h="563879">
                  <a:moveTo>
                    <a:pt x="269041" y="284263"/>
                  </a:moveTo>
                  <a:lnTo>
                    <a:pt x="241615" y="284263"/>
                  </a:lnTo>
                  <a:lnTo>
                    <a:pt x="346938" y="220432"/>
                  </a:lnTo>
                  <a:lnTo>
                    <a:pt x="126137" y="86615"/>
                  </a:lnTo>
                  <a:lnTo>
                    <a:pt x="153553" y="86615"/>
                  </a:lnTo>
                  <a:lnTo>
                    <a:pt x="360646" y="212124"/>
                  </a:lnTo>
                  <a:lnTo>
                    <a:pt x="388065" y="212124"/>
                  </a:lnTo>
                  <a:lnTo>
                    <a:pt x="269041" y="284263"/>
                  </a:lnTo>
                  <a:close/>
                </a:path>
                <a:path w="483234" h="563879">
                  <a:moveTo>
                    <a:pt x="248721" y="542908"/>
                  </a:moveTo>
                  <a:lnTo>
                    <a:pt x="234508" y="542908"/>
                  </a:lnTo>
                  <a:lnTo>
                    <a:pt x="234508" y="296579"/>
                  </a:lnTo>
                  <a:lnTo>
                    <a:pt x="14212" y="163060"/>
                  </a:lnTo>
                  <a:lnTo>
                    <a:pt x="41617" y="163060"/>
                  </a:lnTo>
                  <a:lnTo>
                    <a:pt x="241615" y="284263"/>
                  </a:lnTo>
                  <a:lnTo>
                    <a:pt x="269041" y="284263"/>
                  </a:lnTo>
                  <a:lnTo>
                    <a:pt x="248721" y="296579"/>
                  </a:lnTo>
                  <a:lnTo>
                    <a:pt x="248721" y="542908"/>
                  </a:lnTo>
                  <a:close/>
                </a:path>
                <a:path w="483234" h="563879">
                  <a:moveTo>
                    <a:pt x="276135" y="542908"/>
                  </a:moveTo>
                  <a:lnTo>
                    <a:pt x="248721" y="542908"/>
                  </a:lnTo>
                  <a:lnTo>
                    <a:pt x="469017" y="409382"/>
                  </a:lnTo>
                  <a:lnTo>
                    <a:pt x="469017" y="163060"/>
                  </a:lnTo>
                  <a:lnTo>
                    <a:pt x="483230" y="163060"/>
                  </a:lnTo>
                  <a:lnTo>
                    <a:pt x="483230" y="417391"/>
                  </a:lnTo>
                  <a:lnTo>
                    <a:pt x="276135" y="542908"/>
                  </a:lnTo>
                  <a:close/>
                </a:path>
              </a:pathLst>
            </a:custGeom>
            <a:solidFill>
              <a:srgbClr val="5F7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50137" y="3869512"/>
              <a:ext cx="483234" cy="563880"/>
            </a:xfrm>
            <a:custGeom>
              <a:avLst/>
              <a:gdLst/>
              <a:ahLst/>
              <a:cxnLst/>
              <a:rect l="l" t="t" r="r" b="b"/>
              <a:pathLst>
                <a:path w="483234" h="563879">
                  <a:moveTo>
                    <a:pt x="241615" y="0"/>
                  </a:moveTo>
                  <a:lnTo>
                    <a:pt x="0" y="146438"/>
                  </a:lnTo>
                  <a:lnTo>
                    <a:pt x="0" y="417391"/>
                  </a:lnTo>
                  <a:lnTo>
                    <a:pt x="241615" y="563830"/>
                  </a:lnTo>
                  <a:lnTo>
                    <a:pt x="483230" y="417391"/>
                  </a:lnTo>
                  <a:lnTo>
                    <a:pt x="483230" y="146438"/>
                  </a:lnTo>
                  <a:lnTo>
                    <a:pt x="241615" y="0"/>
                  </a:lnTo>
                  <a:close/>
                </a:path>
                <a:path w="483234" h="563879">
                  <a:moveTo>
                    <a:pt x="462415" y="150446"/>
                  </a:moveTo>
                  <a:lnTo>
                    <a:pt x="360646" y="212124"/>
                  </a:lnTo>
                  <a:lnTo>
                    <a:pt x="139845" y="78300"/>
                  </a:lnTo>
                  <a:lnTo>
                    <a:pt x="241615" y="16622"/>
                  </a:lnTo>
                  <a:lnTo>
                    <a:pt x="462415" y="150446"/>
                  </a:lnTo>
                  <a:close/>
                </a:path>
                <a:path w="483234" h="563879">
                  <a:moveTo>
                    <a:pt x="241615" y="284263"/>
                  </a:moveTo>
                  <a:lnTo>
                    <a:pt x="20814" y="150446"/>
                  </a:lnTo>
                  <a:lnTo>
                    <a:pt x="126137" y="86608"/>
                  </a:lnTo>
                  <a:lnTo>
                    <a:pt x="346938" y="220432"/>
                  </a:lnTo>
                  <a:lnTo>
                    <a:pt x="241615" y="284263"/>
                  </a:lnTo>
                  <a:close/>
                </a:path>
                <a:path w="483234" h="563879">
                  <a:moveTo>
                    <a:pt x="14212" y="163053"/>
                  </a:moveTo>
                  <a:lnTo>
                    <a:pt x="234508" y="296579"/>
                  </a:lnTo>
                  <a:lnTo>
                    <a:pt x="234508" y="542901"/>
                  </a:lnTo>
                  <a:lnTo>
                    <a:pt x="14212" y="409382"/>
                  </a:lnTo>
                  <a:lnTo>
                    <a:pt x="14212" y="163053"/>
                  </a:lnTo>
                  <a:close/>
                </a:path>
                <a:path w="483234" h="563879">
                  <a:moveTo>
                    <a:pt x="248721" y="542901"/>
                  </a:moveTo>
                  <a:lnTo>
                    <a:pt x="248721" y="296579"/>
                  </a:lnTo>
                  <a:lnTo>
                    <a:pt x="469017" y="163053"/>
                  </a:lnTo>
                  <a:lnTo>
                    <a:pt x="469017" y="409382"/>
                  </a:lnTo>
                  <a:lnTo>
                    <a:pt x="248721" y="542901"/>
                  </a:lnTo>
                  <a:close/>
                </a:path>
              </a:pathLst>
            </a:custGeom>
            <a:ln w="7106">
              <a:solidFill>
                <a:srgbClr val="5F7C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3731" y="4140550"/>
              <a:ext cx="71063" cy="10706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719309" y="4618138"/>
              <a:ext cx="374650" cy="150495"/>
            </a:xfrm>
            <a:custGeom>
              <a:avLst/>
              <a:gdLst/>
              <a:ahLst/>
              <a:cxnLst/>
              <a:rect l="l" t="t" r="r" b="b"/>
              <a:pathLst>
                <a:path w="374650" h="150495">
                  <a:moveTo>
                    <a:pt x="0" y="150456"/>
                  </a:moveTo>
                  <a:lnTo>
                    <a:pt x="51979" y="147951"/>
                  </a:lnTo>
                  <a:lnTo>
                    <a:pt x="103124" y="140524"/>
                  </a:lnTo>
                  <a:lnTo>
                    <a:pt x="153107" y="128307"/>
                  </a:lnTo>
                  <a:lnTo>
                    <a:pt x="201598" y="111432"/>
                  </a:lnTo>
                  <a:lnTo>
                    <a:pt x="248269" y="90032"/>
                  </a:lnTo>
                  <a:lnTo>
                    <a:pt x="292791" y="64238"/>
                  </a:lnTo>
                  <a:lnTo>
                    <a:pt x="334837" y="34184"/>
                  </a:lnTo>
                  <a:lnTo>
                    <a:pt x="374078" y="0"/>
                  </a:lnTo>
                </a:path>
              </a:pathLst>
            </a:custGeom>
            <a:ln w="76200">
              <a:solidFill>
                <a:srgbClr val="6D1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093451" y="3888372"/>
              <a:ext cx="762000" cy="729615"/>
            </a:xfrm>
            <a:custGeom>
              <a:avLst/>
              <a:gdLst/>
              <a:ahLst/>
              <a:cxnLst/>
              <a:rect l="l" t="t" r="r" b="b"/>
              <a:pathLst>
                <a:path w="762000" h="729614">
                  <a:moveTo>
                    <a:pt x="0" y="729170"/>
                  </a:moveTo>
                  <a:lnTo>
                    <a:pt x="761974" y="0"/>
                  </a:lnTo>
                </a:path>
              </a:pathLst>
            </a:custGeom>
            <a:ln w="76200">
              <a:solidFill>
                <a:srgbClr val="6D1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748871" y="3756654"/>
              <a:ext cx="244475" cy="240665"/>
            </a:xfrm>
            <a:custGeom>
              <a:avLst/>
              <a:gdLst/>
              <a:ahLst/>
              <a:cxnLst/>
              <a:rect l="l" t="t" r="r" b="b"/>
              <a:pathLst>
                <a:path w="244475" h="240664">
                  <a:moveTo>
                    <a:pt x="244182" y="0"/>
                  </a:moveTo>
                  <a:lnTo>
                    <a:pt x="0" y="75488"/>
                  </a:lnTo>
                  <a:lnTo>
                    <a:pt x="158064" y="240639"/>
                  </a:lnTo>
                  <a:lnTo>
                    <a:pt x="244182" y="0"/>
                  </a:lnTo>
                  <a:close/>
                </a:path>
              </a:pathLst>
            </a:custGeom>
            <a:solidFill>
              <a:srgbClr val="6D1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624916" y="4484752"/>
            <a:ext cx="507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10" dirty="0">
                <a:latin typeface="Tahoma"/>
                <a:cs typeface="Tahoma"/>
              </a:rPr>
              <a:t>el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503579" y="4350920"/>
            <a:ext cx="80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ahoma"/>
                <a:cs typeface="Tahoma"/>
              </a:rPr>
              <a:t>Prod 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25" dirty="0">
                <a:latin typeface="Tahoma"/>
                <a:cs typeface="Tahoma"/>
              </a:rPr>
              <a:t>l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25" dirty="0">
                <a:latin typeface="Tahoma"/>
                <a:cs typeface="Tahoma"/>
              </a:rPr>
              <a:t>y</a:t>
            </a:r>
            <a:r>
              <a:rPr sz="1200" spc="-5" dirty="0">
                <a:latin typeface="Tahoma"/>
                <a:cs typeface="Tahoma"/>
              </a:rPr>
              <a:t>m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69290" y="3065475"/>
            <a:ext cx="1012190" cy="43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ahoma"/>
                <a:cs typeface="Tahoma"/>
              </a:rPr>
              <a:t>On-premise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-55" dirty="0">
                <a:latin typeface="Tahoma"/>
                <a:cs typeface="Tahoma"/>
              </a:rPr>
              <a:t>(</a:t>
            </a:r>
            <a:r>
              <a:rPr sz="1100" spc="-25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et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15" dirty="0">
                <a:latin typeface="Tahoma"/>
                <a:cs typeface="Tahoma"/>
              </a:rPr>
              <a:t>led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lev</a:t>
            </a:r>
            <a:r>
              <a:rPr sz="1100" spc="-10" dirty="0">
                <a:latin typeface="Tahoma"/>
                <a:cs typeface="Tahoma"/>
              </a:rPr>
              <a:t>el</a:t>
            </a:r>
            <a:r>
              <a:rPr sz="1100" spc="-5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71644" y="5294430"/>
            <a:ext cx="2054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ahoma"/>
                <a:cs typeface="Tahoma"/>
              </a:rPr>
              <a:t>C</a:t>
            </a:r>
            <a:r>
              <a:rPr sz="1600" spc="-20" dirty="0">
                <a:latin typeface="Tahoma"/>
                <a:cs typeface="Tahoma"/>
              </a:rPr>
              <a:t>l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45" dirty="0">
                <a:latin typeface="Tahoma"/>
                <a:cs typeface="Tahoma"/>
              </a:rPr>
              <a:t>u</a:t>
            </a:r>
            <a:r>
              <a:rPr sz="1600" spc="-40" dirty="0">
                <a:latin typeface="Tahoma"/>
                <a:cs typeface="Tahoma"/>
              </a:rPr>
              <a:t>d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55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g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5" dirty="0">
                <a:latin typeface="Tahoma"/>
                <a:cs typeface="Tahoma"/>
              </a:rPr>
              <a:t>t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30" dirty="0">
                <a:latin typeface="Tahoma"/>
                <a:cs typeface="Tahoma"/>
              </a:rPr>
              <a:t>n</a:t>
            </a:r>
            <a:r>
              <a:rPr sz="1600" spc="-2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(</a:t>
            </a:r>
            <a:r>
              <a:rPr sz="1100" spc="-15" dirty="0">
                <a:latin typeface="Tahoma"/>
                <a:cs typeface="Tahoma"/>
              </a:rPr>
              <a:t>h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h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lev</a:t>
            </a:r>
            <a:r>
              <a:rPr sz="1100" spc="-10" dirty="0">
                <a:latin typeface="Tahoma"/>
                <a:cs typeface="Tahoma"/>
              </a:rPr>
              <a:t>el</a:t>
            </a:r>
            <a:r>
              <a:rPr sz="1100" spc="-50" dirty="0">
                <a:latin typeface="Tahoma"/>
                <a:cs typeface="Tahoma"/>
              </a:rPr>
              <a:t>)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98304" y="5788294"/>
            <a:ext cx="1006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ahoma"/>
                <a:cs typeface="Tahoma"/>
              </a:rPr>
              <a:t>G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-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v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</a:t>
            </a:r>
            <a:r>
              <a:rPr sz="1200" spc="-25" dirty="0">
                <a:latin typeface="Tahoma"/>
                <a:cs typeface="Tahoma"/>
              </a:rPr>
              <a:t>h</a:t>
            </a:r>
            <a:r>
              <a:rPr sz="1200" spc="-60" dirty="0">
                <a:latin typeface="Tahoma"/>
                <a:cs typeface="Tahoma"/>
              </a:rPr>
              <a:t>as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265" dirty="0"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029159" y="5788294"/>
            <a:ext cx="10299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ahoma"/>
                <a:cs typeface="Tahoma"/>
              </a:rPr>
              <a:t>G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-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v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</a:t>
            </a:r>
            <a:r>
              <a:rPr sz="1200" spc="-25" dirty="0">
                <a:latin typeface="Tahoma"/>
                <a:cs typeface="Tahoma"/>
              </a:rPr>
              <a:t>h</a:t>
            </a:r>
            <a:r>
              <a:rPr sz="1200" spc="-60" dirty="0">
                <a:latin typeface="Tahoma"/>
                <a:cs typeface="Tahoma"/>
              </a:rPr>
              <a:t>as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036724" y="5788294"/>
            <a:ext cx="1031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ahoma"/>
                <a:cs typeface="Tahoma"/>
              </a:rPr>
              <a:t>G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-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v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</a:t>
            </a:r>
            <a:r>
              <a:rPr sz="1200" spc="-25" dirty="0">
                <a:latin typeface="Tahoma"/>
                <a:cs typeface="Tahoma"/>
              </a:rPr>
              <a:t>h</a:t>
            </a:r>
            <a:r>
              <a:rPr sz="1200" spc="-60" dirty="0">
                <a:latin typeface="Tahoma"/>
                <a:cs typeface="Tahoma"/>
              </a:rPr>
              <a:t>as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676655" y="5658611"/>
            <a:ext cx="8503285" cy="78105"/>
            <a:chOff x="676655" y="5658611"/>
            <a:chExt cx="8503285" cy="78105"/>
          </a:xfrm>
        </p:grpSpPr>
        <p:sp>
          <p:nvSpPr>
            <p:cNvPr id="93" name="object 93"/>
            <p:cNvSpPr/>
            <p:nvPr/>
          </p:nvSpPr>
          <p:spPr>
            <a:xfrm>
              <a:off x="8735567" y="5696711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0" y="0"/>
                  </a:moveTo>
                  <a:lnTo>
                    <a:pt x="443915" y="0"/>
                  </a:lnTo>
                </a:path>
              </a:pathLst>
            </a:custGeom>
            <a:ln w="762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638544" y="5696711"/>
              <a:ext cx="2096770" cy="0"/>
            </a:xfrm>
            <a:custGeom>
              <a:avLst/>
              <a:gdLst/>
              <a:ahLst/>
              <a:cxnLst/>
              <a:rect l="l" t="t" r="r" b="b"/>
              <a:pathLst>
                <a:path w="2096770">
                  <a:moveTo>
                    <a:pt x="0" y="0"/>
                  </a:moveTo>
                  <a:lnTo>
                    <a:pt x="2096516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88964" y="5696711"/>
              <a:ext cx="448945" cy="0"/>
            </a:xfrm>
            <a:custGeom>
              <a:avLst/>
              <a:gdLst/>
              <a:ahLst/>
              <a:cxnLst/>
              <a:rect l="l" t="t" r="r" b="b"/>
              <a:pathLst>
                <a:path w="448945">
                  <a:moveTo>
                    <a:pt x="0" y="0"/>
                  </a:moveTo>
                  <a:lnTo>
                    <a:pt x="448843" y="0"/>
                  </a:lnTo>
                </a:path>
              </a:pathLst>
            </a:custGeom>
            <a:ln w="762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067811" y="5698235"/>
              <a:ext cx="3122930" cy="0"/>
            </a:xfrm>
            <a:custGeom>
              <a:avLst/>
              <a:gdLst/>
              <a:ahLst/>
              <a:cxnLst/>
              <a:rect l="l" t="t" r="r" b="b"/>
              <a:pathLst>
                <a:path w="3122929">
                  <a:moveTo>
                    <a:pt x="0" y="0"/>
                  </a:moveTo>
                  <a:lnTo>
                    <a:pt x="3122498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618232" y="5698235"/>
              <a:ext cx="448945" cy="0"/>
            </a:xfrm>
            <a:custGeom>
              <a:avLst/>
              <a:gdLst/>
              <a:ahLst/>
              <a:cxnLst/>
              <a:rect l="l" t="t" r="r" b="b"/>
              <a:pathLst>
                <a:path w="448944">
                  <a:moveTo>
                    <a:pt x="0" y="0"/>
                  </a:moveTo>
                  <a:lnTo>
                    <a:pt x="448843" y="0"/>
                  </a:lnTo>
                </a:path>
              </a:pathLst>
            </a:custGeom>
            <a:ln w="762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76655" y="5696711"/>
              <a:ext cx="1942464" cy="0"/>
            </a:xfrm>
            <a:custGeom>
              <a:avLst/>
              <a:gdLst/>
              <a:ahLst/>
              <a:cxnLst/>
              <a:rect l="l" t="t" r="r" b="b"/>
              <a:pathLst>
                <a:path w="1942464">
                  <a:moveTo>
                    <a:pt x="0" y="0"/>
                  </a:moveTo>
                  <a:lnTo>
                    <a:pt x="1941931" y="0"/>
                  </a:lnTo>
                </a:path>
              </a:pathLst>
            </a:custGeom>
            <a:ln w="762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304800" y="1139952"/>
            <a:ext cx="603885" cy="603885"/>
            <a:chOff x="304800" y="1139952"/>
            <a:chExt cx="603885" cy="603885"/>
          </a:xfrm>
        </p:grpSpPr>
        <p:sp>
          <p:nvSpPr>
            <p:cNvPr id="100" name="object 100"/>
            <p:cNvSpPr/>
            <p:nvPr/>
          </p:nvSpPr>
          <p:spPr>
            <a:xfrm>
              <a:off x="304800" y="1139952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147" y="1223772"/>
              <a:ext cx="373379" cy="374903"/>
            </a:xfrm>
            <a:prstGeom prst="rect">
              <a:avLst/>
            </a:prstGeom>
          </p:spPr>
        </p:pic>
      </p:grpSp>
      <p:sp>
        <p:nvSpPr>
          <p:cNvPr id="102" name="object 1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6206" y="961644"/>
            <a:ext cx="5953125" cy="5552440"/>
          </a:xfrm>
          <a:custGeom>
            <a:avLst/>
            <a:gdLst/>
            <a:ahLst/>
            <a:cxnLst/>
            <a:rect l="l" t="t" r="r" b="b"/>
            <a:pathLst>
              <a:path w="5953125" h="5552440">
                <a:moveTo>
                  <a:pt x="5952744" y="0"/>
                </a:moveTo>
                <a:lnTo>
                  <a:pt x="588060" y="0"/>
                </a:lnTo>
                <a:lnTo>
                  <a:pt x="539830" y="1949"/>
                </a:lnTo>
                <a:lnTo>
                  <a:pt x="492674" y="7696"/>
                </a:lnTo>
                <a:lnTo>
                  <a:pt x="446742" y="17090"/>
                </a:lnTo>
                <a:lnTo>
                  <a:pt x="402188" y="29979"/>
                </a:lnTo>
                <a:lnTo>
                  <a:pt x="359160" y="46212"/>
                </a:lnTo>
                <a:lnTo>
                  <a:pt x="317812" y="65638"/>
                </a:lnTo>
                <a:lnTo>
                  <a:pt x="278295" y="88105"/>
                </a:lnTo>
                <a:lnTo>
                  <a:pt x="240759" y="113461"/>
                </a:lnTo>
                <a:lnTo>
                  <a:pt x="205357" y="141556"/>
                </a:lnTo>
                <a:lnTo>
                  <a:pt x="172238" y="172238"/>
                </a:lnTo>
                <a:lnTo>
                  <a:pt x="141556" y="205357"/>
                </a:lnTo>
                <a:lnTo>
                  <a:pt x="113461" y="240759"/>
                </a:lnTo>
                <a:lnTo>
                  <a:pt x="88105" y="278295"/>
                </a:lnTo>
                <a:lnTo>
                  <a:pt x="65638" y="317812"/>
                </a:lnTo>
                <a:lnTo>
                  <a:pt x="46212" y="359160"/>
                </a:lnTo>
                <a:lnTo>
                  <a:pt x="29979" y="402188"/>
                </a:lnTo>
                <a:lnTo>
                  <a:pt x="17090" y="446742"/>
                </a:lnTo>
                <a:lnTo>
                  <a:pt x="7696" y="492674"/>
                </a:lnTo>
                <a:lnTo>
                  <a:pt x="1949" y="539830"/>
                </a:lnTo>
                <a:lnTo>
                  <a:pt x="0" y="588060"/>
                </a:lnTo>
                <a:lnTo>
                  <a:pt x="0" y="5551932"/>
                </a:lnTo>
                <a:lnTo>
                  <a:pt x="5952744" y="5551932"/>
                </a:lnTo>
                <a:lnTo>
                  <a:pt x="59527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6569964"/>
            <a:ext cx="1219187" cy="1432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7741" y="383541"/>
            <a:ext cx="54476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45" dirty="0"/>
              <a:t>B</a:t>
            </a:r>
            <a:r>
              <a:rPr spc="-229" dirty="0"/>
              <a:t>e</a:t>
            </a:r>
            <a:r>
              <a:rPr spc="-220" dirty="0"/>
              <a:t>c</a:t>
            </a:r>
            <a:r>
              <a:rPr spc="-275" dirty="0"/>
              <a:t>a</a:t>
            </a:r>
            <a:r>
              <a:rPr spc="-210" dirty="0"/>
              <a:t>u</a:t>
            </a:r>
            <a:r>
              <a:rPr spc="-285" dirty="0"/>
              <a:t>s</a:t>
            </a:r>
            <a:r>
              <a:rPr spc="-235" dirty="0"/>
              <a:t>e</a:t>
            </a:r>
            <a:r>
              <a:rPr spc="-165" dirty="0"/>
              <a:t> </a:t>
            </a:r>
            <a:r>
              <a:rPr spc="-380" dirty="0"/>
              <a:t>w</a:t>
            </a:r>
            <a:r>
              <a:rPr spc="-235" dirty="0"/>
              <a:t>e</a:t>
            </a:r>
            <a:r>
              <a:rPr spc="-175" dirty="0"/>
              <a:t> </a:t>
            </a:r>
            <a:r>
              <a:rPr spc="-220" dirty="0"/>
              <a:t>p</a:t>
            </a:r>
            <a:r>
              <a:rPr spc="-70" dirty="0"/>
              <a:t>l</a:t>
            </a:r>
            <a:r>
              <a:rPr spc="-245" dirty="0"/>
              <a:t>a</a:t>
            </a:r>
            <a:r>
              <a:rPr spc="-275" dirty="0"/>
              <a:t>n</a:t>
            </a:r>
            <a:r>
              <a:rPr spc="-245" dirty="0"/>
              <a:t>n</a:t>
            </a:r>
            <a:r>
              <a:rPr spc="-220" dirty="0"/>
              <a:t>ed</a:t>
            </a:r>
            <a:r>
              <a:rPr spc="-145" dirty="0"/>
              <a:t> </a:t>
            </a:r>
            <a:r>
              <a:rPr spc="-95" dirty="0"/>
              <a:t>i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220" dirty="0"/>
              <a:t>p</a:t>
            </a:r>
            <a:r>
              <a:rPr spc="-160" dirty="0"/>
              <a:t>r</a:t>
            </a:r>
            <a:r>
              <a:rPr spc="-185" dirty="0"/>
              <a:t>o</a:t>
            </a:r>
            <a:r>
              <a:rPr spc="-204" dirty="0"/>
              <a:t>p</a:t>
            </a:r>
            <a:r>
              <a:rPr spc="-254" dirty="0"/>
              <a:t>e</a:t>
            </a:r>
            <a:r>
              <a:rPr spc="-160" dirty="0"/>
              <a:t>r</a:t>
            </a:r>
            <a:r>
              <a:rPr spc="-55" dirty="0"/>
              <a:t>l</a:t>
            </a:r>
            <a:r>
              <a:rPr spc="-360" dirty="0"/>
              <a:t>y</a:t>
            </a:r>
            <a:r>
              <a:rPr spc="-245" dirty="0"/>
              <a:t>,</a:t>
            </a:r>
            <a:r>
              <a:rPr spc="-170" dirty="0"/>
              <a:t> </a:t>
            </a:r>
            <a:r>
              <a:rPr spc="-380" dirty="0"/>
              <a:t>w</a:t>
            </a:r>
            <a:r>
              <a:rPr spc="-155" dirty="0"/>
              <a:t>e  </a:t>
            </a:r>
            <a:r>
              <a:rPr spc="-130" dirty="0"/>
              <a:t>i</a:t>
            </a:r>
            <a:r>
              <a:rPr spc="-220" dirty="0"/>
              <a:t>d</a:t>
            </a:r>
            <a:r>
              <a:rPr spc="-275" dirty="0"/>
              <a:t>en</a:t>
            </a:r>
            <a:r>
              <a:rPr spc="-170" dirty="0"/>
              <a:t>t</a:t>
            </a:r>
            <a:r>
              <a:rPr spc="-110" dirty="0"/>
              <a:t>i</a:t>
            </a:r>
            <a:r>
              <a:rPr spc="-210" dirty="0"/>
              <a:t>f</a:t>
            </a:r>
            <a:r>
              <a:rPr spc="-130" dirty="0"/>
              <a:t>i</a:t>
            </a:r>
            <a:r>
              <a:rPr spc="-229" dirty="0"/>
              <a:t>e</a:t>
            </a:r>
            <a:r>
              <a:rPr spc="-220" dirty="0"/>
              <a:t>d</a:t>
            </a:r>
            <a:r>
              <a:rPr spc="-135" dirty="0"/>
              <a:t> </a:t>
            </a:r>
            <a:r>
              <a:rPr spc="-240" dirty="0"/>
              <a:t>and</a:t>
            </a:r>
            <a:r>
              <a:rPr spc="-160" dirty="0"/>
              <a:t> </a:t>
            </a:r>
            <a:r>
              <a:rPr spc="-210" dirty="0"/>
              <a:t>f</a:t>
            </a:r>
            <a:r>
              <a:rPr spc="-110" dirty="0"/>
              <a:t>i</a:t>
            </a:r>
            <a:r>
              <a:rPr spc="-390" dirty="0"/>
              <a:t>x</a:t>
            </a:r>
            <a:r>
              <a:rPr spc="-229" dirty="0"/>
              <a:t>e</a:t>
            </a:r>
            <a:r>
              <a:rPr spc="-220" dirty="0"/>
              <a:t>d</a:t>
            </a:r>
            <a:r>
              <a:rPr spc="-160" dirty="0"/>
              <a:t> </a:t>
            </a:r>
            <a:r>
              <a:rPr spc="-95" dirty="0"/>
              <a:t>i</a:t>
            </a:r>
            <a:r>
              <a:rPr spc="-260" dirty="0"/>
              <a:t>s</a:t>
            </a:r>
            <a:r>
              <a:rPr spc="-305" dirty="0"/>
              <a:t>s</a:t>
            </a:r>
            <a:r>
              <a:rPr spc="-250" dirty="0"/>
              <a:t>u</a:t>
            </a:r>
            <a:r>
              <a:rPr spc="-204" dirty="0"/>
              <a:t>e</a:t>
            </a:r>
            <a:r>
              <a:rPr spc="-295" dirty="0"/>
              <a:t>s</a:t>
            </a:r>
            <a:r>
              <a:rPr spc="-185" dirty="0"/>
              <a:t> </a:t>
            </a:r>
            <a:r>
              <a:rPr spc="-260" dirty="0"/>
              <a:t>ea</a:t>
            </a:r>
            <a:r>
              <a:rPr spc="-160" dirty="0"/>
              <a:t>r</a:t>
            </a:r>
            <a:r>
              <a:rPr spc="-55" dirty="0"/>
              <a:t>l</a:t>
            </a:r>
            <a:r>
              <a:rPr spc="-385" dirty="0"/>
              <a:t>y</a:t>
            </a:r>
            <a:r>
              <a:rPr spc="-245" dirty="0"/>
              <a:t>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pc="-165" dirty="0"/>
              <a:t>Solution</a:t>
            </a:r>
          </a:p>
          <a:p>
            <a:pPr marL="12700" marR="445770" algn="just">
              <a:lnSpc>
                <a:spcPct val="100000"/>
              </a:lnSpc>
              <a:spcBef>
                <a:spcPts val="620"/>
              </a:spcBef>
            </a:pPr>
            <a:r>
              <a:rPr sz="1800" b="0" spc="-120" dirty="0">
                <a:latin typeface="Tahoma"/>
                <a:cs typeface="Tahoma"/>
              </a:rPr>
              <a:t>We </a:t>
            </a:r>
            <a:r>
              <a:rPr sz="1800" b="0" spc="-70" dirty="0">
                <a:latin typeface="Tahoma"/>
                <a:cs typeface="Tahoma"/>
              </a:rPr>
              <a:t>listened </a:t>
            </a:r>
            <a:r>
              <a:rPr sz="1800" b="0" spc="-75" dirty="0">
                <a:latin typeface="Tahoma"/>
                <a:cs typeface="Tahoma"/>
              </a:rPr>
              <a:t>to </a:t>
            </a:r>
            <a:r>
              <a:rPr sz="1800" b="0" spc="-60" dirty="0">
                <a:latin typeface="Tahoma"/>
                <a:cs typeface="Tahoma"/>
              </a:rPr>
              <a:t>Adobe </a:t>
            </a:r>
            <a:r>
              <a:rPr sz="1800" b="0" spc="-75" dirty="0">
                <a:latin typeface="Tahoma"/>
                <a:cs typeface="Tahoma"/>
              </a:rPr>
              <a:t>Consulting </a:t>
            </a:r>
            <a:r>
              <a:rPr sz="1800" b="0" spc="-105" dirty="0">
                <a:latin typeface="Tahoma"/>
                <a:cs typeface="Tahoma"/>
              </a:rPr>
              <a:t>Services, </a:t>
            </a:r>
            <a:r>
              <a:rPr sz="1800" b="0" spc="-70" dirty="0">
                <a:latin typeface="Tahoma"/>
                <a:cs typeface="Tahoma"/>
              </a:rPr>
              <a:t>but </a:t>
            </a:r>
            <a:r>
              <a:rPr sz="1800" b="0" spc="-550" dirty="0">
                <a:latin typeface="Tahoma"/>
                <a:cs typeface="Tahoma"/>
              </a:rPr>
              <a:t> </a:t>
            </a:r>
            <a:r>
              <a:rPr sz="1800" b="0" spc="-85" dirty="0">
                <a:latin typeface="Tahoma"/>
                <a:cs typeface="Tahoma"/>
              </a:rPr>
              <a:t>always</a:t>
            </a:r>
            <a:r>
              <a:rPr sz="1800" b="0" spc="-175" dirty="0">
                <a:latin typeface="Tahoma"/>
                <a:cs typeface="Tahoma"/>
              </a:rPr>
              <a:t> </a:t>
            </a:r>
            <a:r>
              <a:rPr sz="1800" b="0" spc="-75" dirty="0">
                <a:latin typeface="Tahoma"/>
                <a:cs typeface="Tahoma"/>
              </a:rPr>
              <a:t>reflected</a:t>
            </a:r>
            <a:r>
              <a:rPr sz="1800" b="0" spc="-135" dirty="0">
                <a:latin typeface="Tahoma"/>
                <a:cs typeface="Tahoma"/>
              </a:rPr>
              <a:t> </a:t>
            </a:r>
            <a:r>
              <a:rPr sz="1800" b="0" spc="-80" dirty="0">
                <a:latin typeface="Tahoma"/>
                <a:cs typeface="Tahoma"/>
              </a:rPr>
              <a:t>and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65" dirty="0">
                <a:latin typeface="Tahoma"/>
                <a:cs typeface="Tahoma"/>
              </a:rPr>
              <a:t>applied</a:t>
            </a:r>
            <a:r>
              <a:rPr sz="1800" b="0" spc="-155" dirty="0">
                <a:latin typeface="Tahoma"/>
                <a:cs typeface="Tahoma"/>
              </a:rPr>
              <a:t> </a:t>
            </a:r>
            <a:r>
              <a:rPr sz="1800" b="0" spc="-75" dirty="0">
                <a:latin typeface="Tahoma"/>
                <a:cs typeface="Tahoma"/>
              </a:rPr>
              <a:t>our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105" dirty="0">
                <a:latin typeface="Tahoma"/>
                <a:cs typeface="Tahoma"/>
              </a:rPr>
              <a:t>strategy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50" dirty="0">
                <a:latin typeface="Tahoma"/>
                <a:cs typeface="Tahoma"/>
              </a:rPr>
              <a:t>on</a:t>
            </a:r>
            <a:r>
              <a:rPr sz="1800" b="0" spc="-145" dirty="0">
                <a:latin typeface="Tahoma"/>
                <a:cs typeface="Tahoma"/>
              </a:rPr>
              <a:t> </a:t>
            </a:r>
            <a:r>
              <a:rPr sz="1800" b="0" spc="-105" dirty="0">
                <a:latin typeface="Tahoma"/>
                <a:cs typeface="Tahoma"/>
              </a:rPr>
              <a:t>it. </a:t>
            </a:r>
            <a:r>
              <a:rPr sz="1800" b="0" spc="-550" dirty="0">
                <a:latin typeface="Tahoma"/>
                <a:cs typeface="Tahoma"/>
              </a:rPr>
              <a:t> </a:t>
            </a:r>
            <a:r>
              <a:rPr sz="1800" b="0" spc="-90" dirty="0">
                <a:latin typeface="Tahoma"/>
                <a:cs typeface="Tahoma"/>
              </a:rPr>
              <a:t>By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75" dirty="0">
                <a:latin typeface="Tahoma"/>
                <a:cs typeface="Tahoma"/>
              </a:rPr>
              <a:t>splitting</a:t>
            </a:r>
            <a:r>
              <a:rPr sz="1800" b="0" spc="-130" dirty="0">
                <a:latin typeface="Tahoma"/>
                <a:cs typeface="Tahoma"/>
              </a:rPr>
              <a:t> </a:t>
            </a:r>
            <a:r>
              <a:rPr sz="1800" b="0" spc="-85" dirty="0">
                <a:latin typeface="Tahoma"/>
                <a:cs typeface="Tahoma"/>
              </a:rPr>
              <a:t>the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75" dirty="0">
                <a:latin typeface="Tahoma"/>
                <a:cs typeface="Tahoma"/>
              </a:rPr>
              <a:t>migration</a:t>
            </a:r>
            <a:r>
              <a:rPr sz="1800" b="0" spc="-130" dirty="0">
                <a:latin typeface="Tahoma"/>
                <a:cs typeface="Tahoma"/>
              </a:rPr>
              <a:t> </a:t>
            </a:r>
            <a:r>
              <a:rPr sz="1800" b="0" spc="-60" dirty="0">
                <a:latin typeface="Tahoma"/>
                <a:cs typeface="Tahoma"/>
              </a:rPr>
              <a:t>into</a:t>
            </a:r>
            <a:r>
              <a:rPr sz="1800" b="0" spc="-130" dirty="0">
                <a:latin typeface="Tahoma"/>
                <a:cs typeface="Tahoma"/>
              </a:rPr>
              <a:t> </a:t>
            </a:r>
            <a:r>
              <a:rPr sz="1800" b="0" spc="-85" dirty="0">
                <a:latin typeface="Tahoma"/>
                <a:cs typeface="Tahoma"/>
              </a:rPr>
              <a:t>three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130" dirty="0">
                <a:latin typeface="Tahoma"/>
                <a:cs typeface="Tahoma"/>
              </a:rPr>
              <a:t>faces, </a:t>
            </a:r>
            <a:r>
              <a:rPr sz="1800" b="0" spc="-75" dirty="0">
                <a:latin typeface="Tahoma"/>
                <a:cs typeface="Tahoma"/>
              </a:rPr>
              <a:t>from </a:t>
            </a:r>
            <a:r>
              <a:rPr sz="1800" b="0" spc="-550" dirty="0">
                <a:latin typeface="Tahoma"/>
                <a:cs typeface="Tahoma"/>
              </a:rPr>
              <a:t> </a:t>
            </a:r>
            <a:r>
              <a:rPr sz="1800" b="0" spc="-135" dirty="0">
                <a:latin typeface="Tahoma"/>
                <a:cs typeface="Tahoma"/>
              </a:rPr>
              <a:t>s</a:t>
            </a:r>
            <a:r>
              <a:rPr sz="1800" b="0" spc="-80" dirty="0">
                <a:latin typeface="Tahoma"/>
                <a:cs typeface="Tahoma"/>
              </a:rPr>
              <a:t>t</a:t>
            </a:r>
            <a:r>
              <a:rPr sz="1800" b="0" spc="-120" dirty="0">
                <a:latin typeface="Tahoma"/>
                <a:cs typeface="Tahoma"/>
              </a:rPr>
              <a:t>a</a:t>
            </a:r>
            <a:r>
              <a:rPr sz="1800" b="0" spc="-90" dirty="0">
                <a:latin typeface="Tahoma"/>
                <a:cs typeface="Tahoma"/>
              </a:rPr>
              <a:t>t</a:t>
            </a:r>
            <a:r>
              <a:rPr sz="1800" b="0" spc="-30" dirty="0">
                <a:latin typeface="Tahoma"/>
                <a:cs typeface="Tahoma"/>
              </a:rPr>
              <a:t>i</a:t>
            </a:r>
            <a:r>
              <a:rPr sz="1800" b="0" spc="-85" dirty="0">
                <a:latin typeface="Tahoma"/>
                <a:cs typeface="Tahoma"/>
              </a:rPr>
              <a:t>c</a:t>
            </a:r>
            <a:r>
              <a:rPr sz="1800" b="0" spc="-125" dirty="0">
                <a:latin typeface="Tahoma"/>
                <a:cs typeface="Tahoma"/>
              </a:rPr>
              <a:t> </a:t>
            </a:r>
            <a:r>
              <a:rPr sz="1800" b="0" spc="-65" dirty="0">
                <a:latin typeface="Tahoma"/>
                <a:cs typeface="Tahoma"/>
              </a:rPr>
              <a:t>t</a:t>
            </a:r>
            <a:r>
              <a:rPr sz="1800" b="0" spc="-85" dirty="0">
                <a:latin typeface="Tahoma"/>
                <a:cs typeface="Tahoma"/>
              </a:rPr>
              <a:t>o</a:t>
            </a:r>
            <a:r>
              <a:rPr sz="1800" b="0" spc="-145" dirty="0">
                <a:latin typeface="Tahoma"/>
                <a:cs typeface="Tahoma"/>
              </a:rPr>
              <a:t> </a:t>
            </a:r>
            <a:r>
              <a:rPr sz="1800" b="0" spc="-90" dirty="0">
                <a:latin typeface="Tahoma"/>
                <a:cs typeface="Tahoma"/>
              </a:rPr>
              <a:t>c</a:t>
            </a:r>
            <a:r>
              <a:rPr sz="1800" b="0" spc="-45" dirty="0">
                <a:latin typeface="Tahoma"/>
                <a:cs typeface="Tahoma"/>
              </a:rPr>
              <a:t>o</a:t>
            </a:r>
            <a:r>
              <a:rPr sz="1800" b="0" spc="-25" dirty="0">
                <a:latin typeface="Tahoma"/>
                <a:cs typeface="Tahoma"/>
              </a:rPr>
              <a:t>m</a:t>
            </a:r>
            <a:r>
              <a:rPr sz="1800" b="0" spc="-55" dirty="0">
                <a:latin typeface="Tahoma"/>
                <a:cs typeface="Tahoma"/>
              </a:rPr>
              <a:t>p</a:t>
            </a:r>
            <a:r>
              <a:rPr sz="1800" b="0" spc="-20" dirty="0">
                <a:latin typeface="Tahoma"/>
                <a:cs typeface="Tahoma"/>
              </a:rPr>
              <a:t>l</a:t>
            </a:r>
            <a:r>
              <a:rPr sz="1800" b="0" spc="-80" dirty="0">
                <a:latin typeface="Tahoma"/>
                <a:cs typeface="Tahoma"/>
              </a:rPr>
              <a:t>e</a:t>
            </a:r>
            <a:r>
              <a:rPr sz="1800" b="0" spc="-145" dirty="0">
                <a:latin typeface="Tahoma"/>
                <a:cs typeface="Tahoma"/>
              </a:rPr>
              <a:t>x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60" dirty="0">
                <a:latin typeface="Tahoma"/>
                <a:cs typeface="Tahoma"/>
              </a:rPr>
              <a:t>w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25" dirty="0">
                <a:latin typeface="Tahoma"/>
                <a:cs typeface="Tahoma"/>
              </a:rPr>
              <a:t>b</a:t>
            </a:r>
            <a:r>
              <a:rPr sz="1800" b="0" spc="-145" dirty="0">
                <a:latin typeface="Tahoma"/>
                <a:cs typeface="Tahoma"/>
              </a:rPr>
              <a:t>s</a:t>
            </a:r>
            <a:r>
              <a:rPr sz="1800" b="0" spc="-20" dirty="0">
                <a:latin typeface="Tahoma"/>
                <a:cs typeface="Tahoma"/>
              </a:rPr>
              <a:t>i</a:t>
            </a:r>
            <a:r>
              <a:rPr sz="1800" b="0" spc="-85" dirty="0">
                <a:latin typeface="Tahoma"/>
                <a:cs typeface="Tahoma"/>
              </a:rPr>
              <a:t>te</a:t>
            </a:r>
            <a:r>
              <a:rPr sz="1800" b="0" spc="-110" dirty="0">
                <a:latin typeface="Tahoma"/>
                <a:cs typeface="Tahoma"/>
              </a:rPr>
              <a:t>s</a:t>
            </a:r>
            <a:r>
              <a:rPr sz="1800" b="0" spc="-270" dirty="0">
                <a:latin typeface="Tahoma"/>
                <a:cs typeface="Tahoma"/>
              </a:rPr>
              <a:t>,</a:t>
            </a:r>
            <a:r>
              <a:rPr sz="1800" b="0" spc="-135" dirty="0">
                <a:latin typeface="Tahoma"/>
                <a:cs typeface="Tahoma"/>
              </a:rPr>
              <a:t> </a:t>
            </a:r>
            <a:r>
              <a:rPr sz="1800" b="0" spc="-55" dirty="0">
                <a:latin typeface="Tahoma"/>
                <a:cs typeface="Tahoma"/>
              </a:rPr>
              <a:t>w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15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l</a:t>
            </a:r>
            <a:r>
              <a:rPr sz="1800" b="0" spc="-90" dirty="0">
                <a:latin typeface="Tahoma"/>
                <a:cs typeface="Tahoma"/>
              </a:rPr>
              <a:t>e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90" dirty="0">
                <a:latin typeface="Tahoma"/>
                <a:cs typeface="Tahoma"/>
              </a:rPr>
              <a:t>r</a:t>
            </a:r>
            <a:r>
              <a:rPr sz="1800" b="0" spc="-60" dirty="0">
                <a:latin typeface="Tahoma"/>
                <a:cs typeface="Tahoma"/>
              </a:rPr>
              <a:t>n</a:t>
            </a:r>
            <a:r>
              <a:rPr sz="1800" b="0" spc="-90" dirty="0">
                <a:latin typeface="Tahoma"/>
                <a:cs typeface="Tahoma"/>
              </a:rPr>
              <a:t>e</a:t>
            </a:r>
            <a:r>
              <a:rPr sz="1800" b="0" spc="-70" dirty="0">
                <a:latin typeface="Tahoma"/>
                <a:cs typeface="Tahoma"/>
              </a:rPr>
              <a:t>d</a:t>
            </a:r>
            <a:r>
              <a:rPr sz="1800" b="0" spc="-160" dirty="0">
                <a:latin typeface="Tahoma"/>
                <a:cs typeface="Tahoma"/>
              </a:rPr>
              <a:t> 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60" dirty="0">
                <a:latin typeface="Tahoma"/>
                <a:cs typeface="Tahoma"/>
              </a:rPr>
              <a:t>n</a:t>
            </a:r>
            <a:r>
              <a:rPr sz="1800" b="0" spc="-70" dirty="0">
                <a:latin typeface="Tahoma"/>
                <a:cs typeface="Tahoma"/>
              </a:rPr>
              <a:t>d</a:t>
            </a:r>
            <a:r>
              <a:rPr sz="1800" b="0" spc="-160" dirty="0">
                <a:latin typeface="Tahoma"/>
                <a:cs typeface="Tahoma"/>
              </a:rPr>
              <a:t> </a:t>
            </a:r>
            <a:r>
              <a:rPr sz="1800" b="0" spc="-135" dirty="0">
                <a:latin typeface="Tahoma"/>
                <a:cs typeface="Tahoma"/>
              </a:rPr>
              <a:t>g</a:t>
            </a:r>
            <a:r>
              <a:rPr sz="1800" b="0" spc="-35" dirty="0">
                <a:latin typeface="Tahoma"/>
                <a:cs typeface="Tahoma"/>
              </a:rPr>
              <a:t>o</a:t>
            </a:r>
            <a:r>
              <a:rPr sz="1800" b="0" spc="-90" dirty="0">
                <a:latin typeface="Tahoma"/>
                <a:cs typeface="Tahoma"/>
              </a:rPr>
              <a:t>t  </a:t>
            </a:r>
            <a:r>
              <a:rPr sz="1800" b="0" spc="-50" dirty="0">
                <a:latin typeface="Tahoma"/>
                <a:cs typeface="Tahoma"/>
              </a:rPr>
              <a:t>b</a:t>
            </a:r>
            <a:r>
              <a:rPr sz="1800" b="0" spc="-80" dirty="0">
                <a:latin typeface="Tahoma"/>
                <a:cs typeface="Tahoma"/>
              </a:rPr>
              <a:t>e</a:t>
            </a:r>
            <a:r>
              <a:rPr sz="1800" b="0" spc="-90" dirty="0">
                <a:latin typeface="Tahoma"/>
                <a:cs typeface="Tahoma"/>
              </a:rPr>
              <a:t>t</a:t>
            </a:r>
            <a:r>
              <a:rPr sz="1800" b="0" spc="-105" dirty="0">
                <a:latin typeface="Tahoma"/>
                <a:cs typeface="Tahoma"/>
              </a:rPr>
              <a:t>t</a:t>
            </a:r>
            <a:r>
              <a:rPr sz="1800" b="0" spc="-100" dirty="0">
                <a:latin typeface="Tahoma"/>
                <a:cs typeface="Tahoma"/>
              </a:rPr>
              <a:t>er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45" dirty="0">
                <a:latin typeface="Tahoma"/>
                <a:cs typeface="Tahoma"/>
              </a:rPr>
              <a:t>w</a:t>
            </a:r>
            <a:r>
              <a:rPr sz="1800" b="0" spc="-20" dirty="0">
                <a:latin typeface="Tahoma"/>
                <a:cs typeface="Tahoma"/>
              </a:rPr>
              <a:t>i</a:t>
            </a:r>
            <a:r>
              <a:rPr sz="1800" b="0" spc="-90" dirty="0">
                <a:latin typeface="Tahoma"/>
                <a:cs typeface="Tahoma"/>
              </a:rPr>
              <a:t>t</a:t>
            </a:r>
            <a:r>
              <a:rPr sz="1800" b="0" spc="-55" dirty="0">
                <a:latin typeface="Tahoma"/>
                <a:cs typeface="Tahoma"/>
              </a:rPr>
              <a:t>h</a:t>
            </a:r>
            <a:r>
              <a:rPr sz="1800" b="0" spc="-135" dirty="0">
                <a:latin typeface="Tahoma"/>
                <a:cs typeface="Tahoma"/>
              </a:rPr>
              <a:t> </a:t>
            </a:r>
            <a:r>
              <a:rPr sz="1800" b="0" spc="-90" dirty="0">
                <a:latin typeface="Tahoma"/>
                <a:cs typeface="Tahoma"/>
              </a:rPr>
              <a:t>e</a:t>
            </a:r>
            <a:r>
              <a:rPr sz="1800" b="0" spc="-120" dirty="0">
                <a:latin typeface="Tahoma"/>
                <a:cs typeface="Tahoma"/>
              </a:rPr>
              <a:t>a</a:t>
            </a:r>
            <a:r>
              <a:rPr sz="1800" b="0" spc="-80" dirty="0">
                <a:latin typeface="Tahoma"/>
                <a:cs typeface="Tahoma"/>
              </a:rPr>
              <a:t>c</a:t>
            </a:r>
            <a:r>
              <a:rPr sz="1800" b="0" spc="-55" dirty="0">
                <a:latin typeface="Tahoma"/>
                <a:cs typeface="Tahoma"/>
              </a:rPr>
              <a:t>h</a:t>
            </a:r>
            <a:r>
              <a:rPr sz="1800" b="0" spc="-160" dirty="0">
                <a:latin typeface="Tahoma"/>
                <a:cs typeface="Tahoma"/>
              </a:rPr>
              <a:t> </a:t>
            </a:r>
            <a:r>
              <a:rPr sz="1800" b="0" spc="-75" dirty="0">
                <a:latin typeface="Tahoma"/>
                <a:cs typeface="Tahoma"/>
              </a:rPr>
              <a:t>p</a:t>
            </a:r>
            <a:r>
              <a:rPr sz="1800" b="0" spc="-90" dirty="0">
                <a:latin typeface="Tahoma"/>
                <a:cs typeface="Tahoma"/>
              </a:rPr>
              <a:t>h</a:t>
            </a:r>
            <a:r>
              <a:rPr sz="1800" b="0" spc="-80" dirty="0">
                <a:latin typeface="Tahoma"/>
                <a:cs typeface="Tahoma"/>
              </a:rPr>
              <a:t>a</a:t>
            </a:r>
            <a:r>
              <a:rPr sz="1800" b="0" spc="-135" dirty="0">
                <a:latin typeface="Tahoma"/>
                <a:cs typeface="Tahoma"/>
              </a:rPr>
              <a:t>s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2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  <a:p>
            <a:pPr marL="21590">
              <a:lnSpc>
                <a:spcPct val="100000"/>
              </a:lnSpc>
              <a:spcBef>
                <a:spcPts val="1780"/>
              </a:spcBef>
            </a:pPr>
            <a:r>
              <a:rPr spc="-170" dirty="0"/>
              <a:t>Advice</a:t>
            </a:r>
          </a:p>
          <a:p>
            <a:pPr marL="12700" marR="5080">
              <a:lnSpc>
                <a:spcPct val="100000"/>
              </a:lnSpc>
              <a:spcBef>
                <a:spcPts val="620"/>
              </a:spcBef>
            </a:pPr>
            <a:r>
              <a:rPr sz="1800" b="0" spc="-80" dirty="0">
                <a:latin typeface="Tahoma"/>
                <a:cs typeface="Tahoma"/>
              </a:rPr>
              <a:t>First </a:t>
            </a:r>
            <a:r>
              <a:rPr sz="1800" b="0" spc="-70" dirty="0">
                <a:latin typeface="Tahoma"/>
                <a:cs typeface="Tahoma"/>
              </a:rPr>
              <a:t>finish </a:t>
            </a:r>
            <a:r>
              <a:rPr sz="1800" b="0" spc="-75" dirty="0">
                <a:latin typeface="Tahoma"/>
                <a:cs typeface="Tahoma"/>
              </a:rPr>
              <a:t>your </a:t>
            </a:r>
            <a:r>
              <a:rPr sz="1800" b="0" spc="-70" dirty="0">
                <a:latin typeface="Tahoma"/>
                <a:cs typeface="Tahoma"/>
              </a:rPr>
              <a:t>one-to-one </a:t>
            </a:r>
            <a:r>
              <a:rPr sz="1800" b="0" spc="-75" dirty="0">
                <a:latin typeface="Tahoma"/>
                <a:cs typeface="Tahoma"/>
              </a:rPr>
              <a:t>migration </a:t>
            </a:r>
            <a:r>
              <a:rPr sz="1800" b="0" spc="-80" dirty="0">
                <a:latin typeface="Tahoma"/>
                <a:cs typeface="Tahoma"/>
              </a:rPr>
              <a:t>before </a:t>
            </a:r>
            <a:r>
              <a:rPr sz="1800" b="0" spc="-60" dirty="0">
                <a:latin typeface="Tahoma"/>
                <a:cs typeface="Tahoma"/>
              </a:rPr>
              <a:t>you </a:t>
            </a:r>
            <a:r>
              <a:rPr sz="1800" b="0" spc="-55" dirty="0">
                <a:latin typeface="Tahoma"/>
                <a:cs typeface="Tahoma"/>
              </a:rPr>
              <a:t> utilize</a:t>
            </a:r>
            <a:r>
              <a:rPr sz="1800" b="0" spc="-145" dirty="0">
                <a:latin typeface="Tahoma"/>
                <a:cs typeface="Tahoma"/>
              </a:rPr>
              <a:t> </a:t>
            </a:r>
            <a:r>
              <a:rPr sz="1800" b="0" spc="-65" dirty="0">
                <a:latin typeface="Tahoma"/>
                <a:cs typeface="Tahoma"/>
              </a:rPr>
              <a:t>new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100" dirty="0">
                <a:latin typeface="Tahoma"/>
                <a:cs typeface="Tahoma"/>
              </a:rPr>
              <a:t>features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95" dirty="0">
                <a:latin typeface="Tahoma"/>
                <a:cs typeface="Tahoma"/>
              </a:rPr>
              <a:t>of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90" dirty="0">
                <a:latin typeface="Tahoma"/>
                <a:cs typeface="Tahoma"/>
              </a:rPr>
              <a:t>AEMaaCS.</a:t>
            </a:r>
            <a:r>
              <a:rPr sz="1800" b="0" spc="-175" dirty="0">
                <a:latin typeface="Tahoma"/>
                <a:cs typeface="Tahoma"/>
              </a:rPr>
              <a:t> </a:t>
            </a:r>
            <a:r>
              <a:rPr sz="1800" b="0" spc="-40" dirty="0">
                <a:latin typeface="Tahoma"/>
                <a:cs typeface="Tahoma"/>
              </a:rPr>
              <a:t>Do</a:t>
            </a:r>
            <a:r>
              <a:rPr sz="1800" b="0" spc="-155" dirty="0">
                <a:latin typeface="Tahoma"/>
                <a:cs typeface="Tahoma"/>
              </a:rPr>
              <a:t> </a:t>
            </a:r>
            <a:r>
              <a:rPr sz="1800" b="0" spc="-100" dirty="0">
                <a:latin typeface="Tahoma"/>
                <a:cs typeface="Tahoma"/>
              </a:rPr>
              <a:t>test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80" dirty="0">
                <a:latin typeface="Tahoma"/>
                <a:cs typeface="Tahoma"/>
              </a:rPr>
              <a:t>migrations </a:t>
            </a:r>
            <a:r>
              <a:rPr sz="1800" b="0" spc="-545" dirty="0">
                <a:latin typeface="Tahoma"/>
                <a:cs typeface="Tahoma"/>
              </a:rPr>
              <a:t> </a:t>
            </a:r>
            <a:r>
              <a:rPr sz="1800" b="0" spc="-105" dirty="0">
                <a:latin typeface="Tahoma"/>
                <a:cs typeface="Tahoma"/>
              </a:rPr>
              <a:t>t</a:t>
            </a:r>
            <a:r>
              <a:rPr sz="1800" b="0" spc="-45" dirty="0">
                <a:latin typeface="Tahoma"/>
                <a:cs typeface="Tahoma"/>
              </a:rPr>
              <a:t>o</a:t>
            </a:r>
            <a:r>
              <a:rPr sz="1800" b="0" spc="-145" dirty="0">
                <a:latin typeface="Tahoma"/>
                <a:cs typeface="Tahoma"/>
              </a:rPr>
              <a:t> </a:t>
            </a:r>
            <a:r>
              <a:rPr sz="1800" b="0" spc="-75" dirty="0">
                <a:latin typeface="Tahoma"/>
                <a:cs typeface="Tahoma"/>
              </a:rPr>
              <a:t>p</a:t>
            </a:r>
            <a:r>
              <a:rPr sz="1800" b="0" spc="-90" dirty="0">
                <a:latin typeface="Tahoma"/>
                <a:cs typeface="Tahoma"/>
              </a:rPr>
              <a:t>r</a:t>
            </a:r>
            <a:r>
              <a:rPr sz="1800" b="0" spc="-35" dirty="0">
                <a:latin typeface="Tahoma"/>
                <a:cs typeface="Tahoma"/>
              </a:rPr>
              <a:t>o</a:t>
            </a:r>
            <a:r>
              <a:rPr sz="1800" b="0" spc="-95" dirty="0">
                <a:latin typeface="Tahoma"/>
                <a:cs typeface="Tahoma"/>
              </a:rPr>
              <a:t>of</a:t>
            </a:r>
            <a:r>
              <a:rPr sz="1800" b="0" spc="-135" dirty="0">
                <a:latin typeface="Tahoma"/>
                <a:cs typeface="Tahoma"/>
              </a:rPr>
              <a:t> </a:t>
            </a:r>
            <a:r>
              <a:rPr sz="1800" b="0" spc="-70" dirty="0">
                <a:latin typeface="Tahoma"/>
                <a:cs typeface="Tahoma"/>
              </a:rPr>
              <a:t>y</a:t>
            </a:r>
            <a:r>
              <a:rPr sz="1800" b="0" spc="-55" dirty="0">
                <a:latin typeface="Tahoma"/>
                <a:cs typeface="Tahoma"/>
              </a:rPr>
              <a:t>o</a:t>
            </a:r>
            <a:r>
              <a:rPr sz="1800" b="0" spc="-60" dirty="0">
                <a:latin typeface="Tahoma"/>
                <a:cs typeface="Tahoma"/>
              </a:rPr>
              <a:t>u</a:t>
            </a:r>
            <a:r>
              <a:rPr sz="1800" b="0" spc="-100" dirty="0">
                <a:latin typeface="Tahoma"/>
                <a:cs typeface="Tahoma"/>
              </a:rPr>
              <a:t>r</a:t>
            </a:r>
            <a:r>
              <a:rPr sz="1800" b="0" spc="-155" dirty="0">
                <a:latin typeface="Tahoma"/>
                <a:cs typeface="Tahoma"/>
              </a:rPr>
              <a:t> </a:t>
            </a:r>
            <a:r>
              <a:rPr sz="1800" b="0" spc="-75" dirty="0">
                <a:latin typeface="Tahoma"/>
                <a:cs typeface="Tahoma"/>
              </a:rPr>
              <a:t>p</a:t>
            </a:r>
            <a:r>
              <a:rPr sz="1800" b="0" spc="15" dirty="0">
                <a:latin typeface="Tahoma"/>
                <a:cs typeface="Tahoma"/>
              </a:rPr>
              <a:t>l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50" dirty="0">
                <a:latin typeface="Tahoma"/>
                <a:cs typeface="Tahoma"/>
              </a:rPr>
              <a:t>n</a:t>
            </a:r>
            <a:r>
              <a:rPr sz="1800" b="0" spc="-140" dirty="0">
                <a:latin typeface="Tahoma"/>
                <a:cs typeface="Tahoma"/>
              </a:rPr>
              <a:t>s</a:t>
            </a:r>
            <a:r>
              <a:rPr sz="1800" b="0" spc="-175" dirty="0">
                <a:latin typeface="Tahoma"/>
                <a:cs typeface="Tahoma"/>
              </a:rPr>
              <a:t> 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60" dirty="0">
                <a:latin typeface="Tahoma"/>
                <a:cs typeface="Tahoma"/>
              </a:rPr>
              <a:t>n</a:t>
            </a:r>
            <a:r>
              <a:rPr sz="1800" b="0" spc="-70" dirty="0">
                <a:latin typeface="Tahoma"/>
                <a:cs typeface="Tahoma"/>
              </a:rPr>
              <a:t>d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105" dirty="0">
                <a:latin typeface="Tahoma"/>
                <a:cs typeface="Tahoma"/>
              </a:rPr>
              <a:t>t</a:t>
            </a:r>
            <a:r>
              <a:rPr sz="1800" b="0" spc="-45" dirty="0">
                <a:latin typeface="Tahoma"/>
                <a:cs typeface="Tahoma"/>
              </a:rPr>
              <a:t>o</a:t>
            </a:r>
            <a:r>
              <a:rPr sz="1800" b="0" spc="-145" dirty="0">
                <a:latin typeface="Tahoma"/>
                <a:cs typeface="Tahoma"/>
              </a:rPr>
              <a:t> </a:t>
            </a:r>
            <a:r>
              <a:rPr sz="1800" b="0" spc="-135" dirty="0">
                <a:latin typeface="Tahoma"/>
                <a:cs typeface="Tahoma"/>
              </a:rPr>
              <a:t>s</a:t>
            </a:r>
            <a:r>
              <a:rPr sz="1800" b="0" spc="-90" dirty="0">
                <a:latin typeface="Tahoma"/>
                <a:cs typeface="Tahoma"/>
              </a:rPr>
              <a:t>e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145" dirty="0">
                <a:latin typeface="Tahoma"/>
                <a:cs typeface="Tahoma"/>
              </a:rPr>
              <a:t> </a:t>
            </a:r>
            <a:r>
              <a:rPr sz="1800" b="0" spc="-60" dirty="0">
                <a:latin typeface="Tahoma"/>
                <a:cs typeface="Tahoma"/>
              </a:rPr>
              <a:t>h</a:t>
            </a:r>
            <a:r>
              <a:rPr sz="1800" b="0" spc="-25" dirty="0">
                <a:latin typeface="Tahoma"/>
                <a:cs typeface="Tahoma"/>
              </a:rPr>
              <a:t>o</a:t>
            </a:r>
            <a:r>
              <a:rPr sz="1800" b="0" spc="-70" dirty="0">
                <a:latin typeface="Tahoma"/>
                <a:cs typeface="Tahoma"/>
              </a:rPr>
              <a:t>w</a:t>
            </a:r>
            <a:r>
              <a:rPr sz="1800" b="0" spc="-155" dirty="0">
                <a:latin typeface="Tahoma"/>
                <a:cs typeface="Tahoma"/>
              </a:rPr>
              <a:t> </a:t>
            </a:r>
            <a:r>
              <a:rPr sz="1800" b="0" spc="-20" dirty="0">
                <a:latin typeface="Tahoma"/>
                <a:cs typeface="Tahoma"/>
              </a:rPr>
              <a:t>i</a:t>
            </a:r>
            <a:r>
              <a:rPr sz="1800" b="0" spc="-95" dirty="0">
                <a:latin typeface="Tahoma"/>
                <a:cs typeface="Tahoma"/>
              </a:rPr>
              <a:t>t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60" dirty="0">
                <a:latin typeface="Tahoma"/>
                <a:cs typeface="Tahoma"/>
              </a:rPr>
              <a:t>w</a:t>
            </a:r>
            <a:r>
              <a:rPr sz="1800" b="0" spc="-85" dirty="0">
                <a:latin typeface="Tahoma"/>
                <a:cs typeface="Tahoma"/>
              </a:rPr>
              <a:t>o</a:t>
            </a:r>
            <a:r>
              <a:rPr sz="1800" b="0" spc="-35" dirty="0">
                <a:latin typeface="Tahoma"/>
                <a:cs typeface="Tahoma"/>
              </a:rPr>
              <a:t>r</a:t>
            </a:r>
            <a:r>
              <a:rPr sz="1800" b="0" spc="-10" dirty="0">
                <a:latin typeface="Tahoma"/>
                <a:cs typeface="Tahoma"/>
              </a:rPr>
              <a:t>k</a:t>
            </a:r>
            <a:r>
              <a:rPr sz="1800" b="0" spc="-110" dirty="0">
                <a:latin typeface="Tahoma"/>
                <a:cs typeface="Tahoma"/>
              </a:rPr>
              <a:t>s</a:t>
            </a:r>
            <a:r>
              <a:rPr sz="1800" b="0" spc="-270" dirty="0">
                <a:latin typeface="Tahoma"/>
                <a:cs typeface="Tahoma"/>
              </a:rPr>
              <a:t>,</a:t>
            </a:r>
            <a:r>
              <a:rPr sz="1800" b="0" spc="-160" dirty="0">
                <a:latin typeface="Tahoma"/>
                <a:cs typeface="Tahoma"/>
              </a:rPr>
              <a:t> </a:t>
            </a:r>
            <a:r>
              <a:rPr sz="1800" b="0" spc="-70" dirty="0">
                <a:latin typeface="Tahoma"/>
                <a:cs typeface="Tahoma"/>
              </a:rPr>
              <a:t>w</a:t>
            </a:r>
            <a:r>
              <a:rPr sz="1800" b="0" spc="-60" dirty="0">
                <a:latin typeface="Tahoma"/>
                <a:cs typeface="Tahoma"/>
              </a:rPr>
              <a:t>h</a:t>
            </a:r>
            <a:r>
              <a:rPr sz="1800" b="0" spc="-30" dirty="0">
                <a:latin typeface="Tahoma"/>
                <a:cs typeface="Tahoma"/>
              </a:rPr>
              <a:t>i</a:t>
            </a:r>
            <a:r>
              <a:rPr sz="1800" b="0" spc="-80" dirty="0">
                <a:latin typeface="Tahoma"/>
                <a:cs typeface="Tahoma"/>
              </a:rPr>
              <a:t>c</a:t>
            </a:r>
            <a:r>
              <a:rPr sz="1800" b="0" spc="-40" dirty="0">
                <a:latin typeface="Tahoma"/>
                <a:cs typeface="Tahoma"/>
              </a:rPr>
              <a:t>h  </a:t>
            </a:r>
            <a:r>
              <a:rPr sz="1800" b="0" spc="-75" dirty="0">
                <a:latin typeface="Tahoma"/>
                <a:cs typeface="Tahoma"/>
              </a:rPr>
              <a:t>p</a:t>
            </a:r>
            <a:r>
              <a:rPr sz="1800" b="0" spc="-25" dirty="0">
                <a:latin typeface="Tahoma"/>
                <a:cs typeface="Tahoma"/>
              </a:rPr>
              <a:t>i</a:t>
            </a:r>
            <a:r>
              <a:rPr sz="1800" b="0" spc="-130" dirty="0">
                <a:latin typeface="Tahoma"/>
                <a:cs typeface="Tahoma"/>
              </a:rPr>
              <a:t>t</a:t>
            </a:r>
            <a:r>
              <a:rPr sz="1800" b="0" spc="-95" dirty="0">
                <a:latin typeface="Tahoma"/>
                <a:cs typeface="Tahoma"/>
              </a:rPr>
              <a:t>f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dirty="0">
                <a:latin typeface="Tahoma"/>
                <a:cs typeface="Tahoma"/>
              </a:rPr>
              <a:t>l</a:t>
            </a:r>
            <a:r>
              <a:rPr sz="1800" b="0" spc="25" dirty="0">
                <a:latin typeface="Tahoma"/>
                <a:cs typeface="Tahoma"/>
              </a:rPr>
              <a:t>l</a:t>
            </a:r>
            <a:r>
              <a:rPr sz="1800" b="0" spc="-140" dirty="0">
                <a:latin typeface="Tahoma"/>
                <a:cs typeface="Tahoma"/>
              </a:rPr>
              <a:t>s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25" dirty="0">
                <a:latin typeface="Tahoma"/>
                <a:cs typeface="Tahoma"/>
              </a:rPr>
              <a:t>m</a:t>
            </a:r>
            <a:r>
              <a:rPr sz="1800" b="0" spc="-55" dirty="0">
                <a:latin typeface="Tahoma"/>
                <a:cs typeface="Tahoma"/>
              </a:rPr>
              <a:t>i</a:t>
            </a:r>
            <a:r>
              <a:rPr sz="1800" b="0" spc="-135" dirty="0">
                <a:latin typeface="Tahoma"/>
                <a:cs typeface="Tahoma"/>
              </a:rPr>
              <a:t>g</a:t>
            </a:r>
            <a:r>
              <a:rPr sz="1800" b="0" spc="-60" dirty="0">
                <a:latin typeface="Tahoma"/>
                <a:cs typeface="Tahoma"/>
              </a:rPr>
              <a:t>h</a:t>
            </a:r>
            <a:r>
              <a:rPr sz="1800" b="0" spc="-95" dirty="0">
                <a:latin typeface="Tahoma"/>
                <a:cs typeface="Tahoma"/>
              </a:rPr>
              <a:t>t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60" dirty="0">
                <a:latin typeface="Tahoma"/>
                <a:cs typeface="Tahoma"/>
              </a:rPr>
              <a:t>h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80" dirty="0">
                <a:latin typeface="Tahoma"/>
                <a:cs typeface="Tahoma"/>
              </a:rPr>
              <a:t>p</a:t>
            </a:r>
            <a:r>
              <a:rPr sz="1800" b="0" spc="-65" dirty="0">
                <a:latin typeface="Tahoma"/>
                <a:cs typeface="Tahoma"/>
              </a:rPr>
              <a:t>p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50" dirty="0">
                <a:latin typeface="Tahoma"/>
                <a:cs typeface="Tahoma"/>
              </a:rPr>
              <a:t>n</a:t>
            </a:r>
            <a:r>
              <a:rPr sz="1800" b="0" spc="-270" dirty="0">
                <a:latin typeface="Tahoma"/>
                <a:cs typeface="Tahoma"/>
              </a:rPr>
              <a:t>,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80" dirty="0">
                <a:latin typeface="Tahoma"/>
                <a:cs typeface="Tahoma"/>
              </a:rPr>
              <a:t>e</a:t>
            </a:r>
            <a:r>
              <a:rPr sz="1800" b="0" spc="-85" dirty="0">
                <a:latin typeface="Tahoma"/>
                <a:cs typeface="Tahoma"/>
              </a:rPr>
              <a:t>t</a:t>
            </a:r>
            <a:r>
              <a:rPr sz="1800" b="0" spc="-50" dirty="0">
                <a:latin typeface="Tahoma"/>
                <a:cs typeface="Tahoma"/>
              </a:rPr>
              <a:t>c</a:t>
            </a:r>
            <a:r>
              <a:rPr sz="1800" b="0" spc="-2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780"/>
              </a:spcBef>
              <a:tabLst>
                <a:tab pos="993775" algn="l"/>
              </a:tabLst>
            </a:pPr>
            <a:r>
              <a:rPr spc="-155" dirty="0">
                <a:solidFill>
                  <a:srgbClr val="37BDBB"/>
                </a:solidFill>
              </a:rPr>
              <a:t>P</a:t>
            </a:r>
            <a:r>
              <a:rPr spc="-165" dirty="0">
                <a:solidFill>
                  <a:srgbClr val="37BDBB"/>
                </a:solidFill>
              </a:rPr>
              <a:t>has</a:t>
            </a:r>
            <a:r>
              <a:rPr spc="-195" dirty="0">
                <a:solidFill>
                  <a:srgbClr val="37BDBB"/>
                </a:solidFill>
              </a:rPr>
              <a:t>e</a:t>
            </a:r>
            <a:r>
              <a:rPr spc="-165" dirty="0">
                <a:solidFill>
                  <a:srgbClr val="37BDBB"/>
                </a:solidFill>
              </a:rPr>
              <a:t> </a:t>
            </a:r>
            <a:r>
              <a:rPr spc="-580" dirty="0">
                <a:solidFill>
                  <a:srgbClr val="37BDBB"/>
                </a:solidFill>
              </a:rPr>
              <a:t>1</a:t>
            </a:r>
            <a:r>
              <a:rPr dirty="0">
                <a:solidFill>
                  <a:srgbClr val="37BDBB"/>
                </a:solidFill>
              </a:rPr>
              <a:t>	</a:t>
            </a:r>
            <a:r>
              <a:rPr spc="-135" dirty="0"/>
              <a:t>M</a:t>
            </a:r>
            <a:r>
              <a:rPr spc="-105" dirty="0"/>
              <a:t>i</a:t>
            </a:r>
            <a:r>
              <a:rPr spc="-165" dirty="0"/>
              <a:t>n</a:t>
            </a:r>
            <a:r>
              <a:rPr spc="-135" dirty="0"/>
              <a:t>o</a:t>
            </a:r>
            <a:r>
              <a:rPr spc="-140" dirty="0"/>
              <a:t>r</a:t>
            </a:r>
            <a:r>
              <a:rPr spc="-150" dirty="0"/>
              <a:t> </a:t>
            </a:r>
            <a:r>
              <a:rPr spc="-285" dirty="0"/>
              <a:t>w</a:t>
            </a:r>
            <a:r>
              <a:rPr spc="-175" dirty="0"/>
              <a:t>e</a:t>
            </a:r>
            <a:r>
              <a:rPr spc="-120" dirty="0"/>
              <a:t>b</a:t>
            </a:r>
            <a:r>
              <a:rPr spc="-185" dirty="0"/>
              <a:t>s</a:t>
            </a:r>
            <a:r>
              <a:rPr spc="-90" dirty="0"/>
              <a:t>i</a:t>
            </a:r>
            <a:r>
              <a:rPr spc="-190" dirty="0"/>
              <a:t>t</a:t>
            </a:r>
            <a:r>
              <a:rPr spc="-135" dirty="0"/>
              <a:t>e</a:t>
            </a:r>
            <a:r>
              <a:rPr spc="-210" dirty="0"/>
              <a:t>s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b="0" spc="-95" dirty="0">
                <a:latin typeface="Tahoma"/>
                <a:cs typeface="Tahoma"/>
              </a:rPr>
              <a:t>Static</a:t>
            </a:r>
            <a:r>
              <a:rPr sz="1800" b="0" spc="-110" dirty="0">
                <a:latin typeface="Tahoma"/>
                <a:cs typeface="Tahoma"/>
              </a:rPr>
              <a:t> </a:t>
            </a:r>
            <a:r>
              <a:rPr sz="1800" b="0" spc="-90" dirty="0">
                <a:latin typeface="Tahoma"/>
                <a:cs typeface="Tahoma"/>
              </a:rPr>
              <a:t>microsites,</a:t>
            </a:r>
            <a:r>
              <a:rPr sz="1800" b="0" spc="-125" dirty="0">
                <a:latin typeface="Tahoma"/>
                <a:cs typeface="Tahoma"/>
              </a:rPr>
              <a:t> </a:t>
            </a:r>
            <a:r>
              <a:rPr sz="1800" b="0" spc="-80" dirty="0">
                <a:latin typeface="Tahoma"/>
                <a:cs typeface="Tahoma"/>
              </a:rPr>
              <a:t>less</a:t>
            </a:r>
            <a:r>
              <a:rPr sz="1800" b="0" spc="-160" dirty="0">
                <a:latin typeface="Tahoma"/>
                <a:cs typeface="Tahoma"/>
              </a:rPr>
              <a:t> </a:t>
            </a:r>
            <a:r>
              <a:rPr sz="1800" b="0" spc="-95" dirty="0">
                <a:latin typeface="Tahoma"/>
                <a:cs typeface="Tahoma"/>
              </a:rPr>
              <a:t>attention,</a:t>
            </a:r>
            <a:r>
              <a:rPr sz="1800" b="0" spc="-125" dirty="0">
                <a:latin typeface="Tahoma"/>
                <a:cs typeface="Tahoma"/>
              </a:rPr>
              <a:t> </a:t>
            </a:r>
            <a:r>
              <a:rPr sz="1800" b="0" spc="-80" dirty="0">
                <a:latin typeface="Tahoma"/>
                <a:cs typeface="Tahoma"/>
              </a:rPr>
              <a:t>less</a:t>
            </a:r>
            <a:r>
              <a:rPr sz="1800" b="0" spc="-160" dirty="0">
                <a:latin typeface="Tahoma"/>
                <a:cs typeface="Tahoma"/>
              </a:rPr>
              <a:t> </a:t>
            </a:r>
            <a:r>
              <a:rPr sz="1800" b="0" spc="-105" dirty="0">
                <a:latin typeface="Tahoma"/>
                <a:cs typeface="Tahoma"/>
              </a:rPr>
              <a:t>traffic.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ahoma"/>
              <a:cs typeface="Tahoma"/>
            </a:endParaRPr>
          </a:p>
          <a:p>
            <a:pPr marL="21590">
              <a:lnSpc>
                <a:spcPct val="100000"/>
              </a:lnSpc>
            </a:pPr>
            <a:r>
              <a:rPr spc="-155" dirty="0">
                <a:solidFill>
                  <a:srgbClr val="27A7D9"/>
                </a:solidFill>
              </a:rPr>
              <a:t>P</a:t>
            </a:r>
            <a:r>
              <a:rPr spc="-165" dirty="0">
                <a:solidFill>
                  <a:srgbClr val="27A7D9"/>
                </a:solidFill>
              </a:rPr>
              <a:t>h</a:t>
            </a:r>
            <a:r>
              <a:rPr spc="-170" dirty="0">
                <a:solidFill>
                  <a:srgbClr val="27A7D9"/>
                </a:solidFill>
              </a:rPr>
              <a:t>a</a:t>
            </a:r>
            <a:r>
              <a:rPr spc="-195" dirty="0">
                <a:solidFill>
                  <a:srgbClr val="27A7D9"/>
                </a:solidFill>
              </a:rPr>
              <a:t>s</a:t>
            </a:r>
            <a:r>
              <a:rPr spc="-165" dirty="0">
                <a:solidFill>
                  <a:srgbClr val="27A7D9"/>
                </a:solidFill>
              </a:rPr>
              <a:t>e</a:t>
            </a:r>
            <a:r>
              <a:rPr spc="-160" dirty="0">
                <a:solidFill>
                  <a:srgbClr val="27A7D9"/>
                </a:solidFill>
              </a:rPr>
              <a:t> </a:t>
            </a:r>
            <a:r>
              <a:rPr spc="-260" dirty="0">
                <a:solidFill>
                  <a:srgbClr val="27A7D9"/>
                </a:solidFill>
              </a:rPr>
              <a:t>2</a:t>
            </a:r>
            <a:r>
              <a:rPr dirty="0">
                <a:solidFill>
                  <a:srgbClr val="27A7D9"/>
                </a:solidFill>
              </a:rPr>
              <a:t> </a:t>
            </a:r>
            <a:r>
              <a:rPr spc="-270" dirty="0">
                <a:solidFill>
                  <a:srgbClr val="27A7D9"/>
                </a:solidFill>
              </a:rPr>
              <a:t> </a:t>
            </a:r>
            <a:r>
              <a:rPr spc="-135" dirty="0"/>
              <a:t>M</a:t>
            </a:r>
            <a:r>
              <a:rPr spc="-245" dirty="0"/>
              <a:t>a</a:t>
            </a:r>
            <a:r>
              <a:rPr spc="-155" dirty="0"/>
              <a:t>j</a:t>
            </a:r>
            <a:r>
              <a:rPr spc="-135" dirty="0"/>
              <a:t>o</a:t>
            </a:r>
            <a:r>
              <a:rPr spc="-140" dirty="0"/>
              <a:t>r</a:t>
            </a:r>
            <a:r>
              <a:rPr spc="-165" dirty="0"/>
              <a:t> </a:t>
            </a:r>
            <a:r>
              <a:rPr spc="-285" dirty="0"/>
              <a:t>w</a:t>
            </a:r>
            <a:r>
              <a:rPr spc="-175" dirty="0"/>
              <a:t>e</a:t>
            </a:r>
            <a:r>
              <a:rPr spc="-120" dirty="0"/>
              <a:t>b</a:t>
            </a:r>
            <a:r>
              <a:rPr spc="-185" dirty="0"/>
              <a:t>s</a:t>
            </a:r>
            <a:r>
              <a:rPr spc="-90" dirty="0"/>
              <a:t>i</a:t>
            </a:r>
            <a:r>
              <a:rPr spc="-190" dirty="0"/>
              <a:t>t</a:t>
            </a:r>
            <a:r>
              <a:rPr spc="-135" dirty="0"/>
              <a:t>e</a:t>
            </a:r>
            <a:r>
              <a:rPr spc="-210" dirty="0"/>
              <a:t>s</a:t>
            </a:r>
          </a:p>
          <a:p>
            <a:pPr marL="12700" marR="123189">
              <a:lnSpc>
                <a:spcPct val="100000"/>
              </a:lnSpc>
              <a:spcBef>
                <a:spcPts val="605"/>
              </a:spcBef>
            </a:pPr>
            <a:r>
              <a:rPr sz="1800" b="0" spc="85" dirty="0">
                <a:latin typeface="Tahoma"/>
                <a:cs typeface="Tahoma"/>
              </a:rPr>
              <a:t>M</a:t>
            </a:r>
            <a:r>
              <a:rPr sz="1800" b="0" spc="-90" dirty="0">
                <a:latin typeface="Tahoma"/>
                <a:cs typeface="Tahoma"/>
              </a:rPr>
              <a:t>e</a:t>
            </a:r>
            <a:r>
              <a:rPr sz="1800" b="0" spc="-75" dirty="0">
                <a:latin typeface="Tahoma"/>
                <a:cs typeface="Tahoma"/>
              </a:rPr>
              <a:t>d</a:t>
            </a:r>
            <a:r>
              <a:rPr sz="1800" b="0" spc="-45" dirty="0">
                <a:latin typeface="Tahoma"/>
                <a:cs typeface="Tahoma"/>
              </a:rPr>
              <a:t>i</a:t>
            </a:r>
            <a:r>
              <a:rPr sz="1800" b="0" spc="-70" dirty="0">
                <a:latin typeface="Tahoma"/>
                <a:cs typeface="Tahoma"/>
              </a:rPr>
              <a:t>u</a:t>
            </a:r>
            <a:r>
              <a:rPr sz="1800" b="0" spc="-15" dirty="0">
                <a:latin typeface="Tahoma"/>
                <a:cs typeface="Tahoma"/>
              </a:rPr>
              <a:t>m</a:t>
            </a:r>
            <a:r>
              <a:rPr sz="1800" b="0" spc="-105" dirty="0">
                <a:latin typeface="Tahoma"/>
                <a:cs typeface="Tahoma"/>
              </a:rPr>
              <a:t>-</a:t>
            </a:r>
            <a:r>
              <a:rPr sz="1800" b="0" spc="-114" dirty="0">
                <a:latin typeface="Tahoma"/>
                <a:cs typeface="Tahoma"/>
              </a:rPr>
              <a:t>s</a:t>
            </a:r>
            <a:r>
              <a:rPr sz="1800" b="0" spc="-40" dirty="0">
                <a:latin typeface="Tahoma"/>
                <a:cs typeface="Tahoma"/>
              </a:rPr>
              <a:t>i</a:t>
            </a:r>
            <a:r>
              <a:rPr sz="1800" b="0" spc="-85" dirty="0">
                <a:latin typeface="Tahoma"/>
                <a:cs typeface="Tahoma"/>
              </a:rPr>
              <a:t>z</a:t>
            </a:r>
            <a:r>
              <a:rPr sz="1800" b="0" spc="-90" dirty="0">
                <a:latin typeface="Tahoma"/>
                <a:cs typeface="Tahoma"/>
              </a:rPr>
              <a:t>e</a:t>
            </a:r>
            <a:r>
              <a:rPr sz="1800" b="0" spc="-70" dirty="0">
                <a:latin typeface="Tahoma"/>
                <a:cs typeface="Tahoma"/>
              </a:rPr>
              <a:t>d</a:t>
            </a:r>
            <a:r>
              <a:rPr sz="1800" b="0" spc="-125" dirty="0">
                <a:latin typeface="Tahoma"/>
                <a:cs typeface="Tahoma"/>
              </a:rPr>
              <a:t> </a:t>
            </a:r>
            <a:r>
              <a:rPr sz="1800" b="0" spc="-55" dirty="0">
                <a:latin typeface="Tahoma"/>
                <a:cs typeface="Tahoma"/>
              </a:rPr>
              <a:t>w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25" dirty="0">
                <a:latin typeface="Tahoma"/>
                <a:cs typeface="Tahoma"/>
              </a:rPr>
              <a:t>b</a:t>
            </a:r>
            <a:r>
              <a:rPr sz="1800" b="0" spc="-114" dirty="0">
                <a:latin typeface="Tahoma"/>
                <a:cs typeface="Tahoma"/>
              </a:rPr>
              <a:t>s</a:t>
            </a:r>
            <a:r>
              <a:rPr sz="1800" b="0" spc="-55" dirty="0">
                <a:latin typeface="Tahoma"/>
                <a:cs typeface="Tahoma"/>
              </a:rPr>
              <a:t>i</a:t>
            </a:r>
            <a:r>
              <a:rPr sz="1800" b="0" spc="-105" dirty="0">
                <a:latin typeface="Tahoma"/>
                <a:cs typeface="Tahoma"/>
              </a:rPr>
              <a:t>t</a:t>
            </a:r>
            <a:r>
              <a:rPr sz="1800" b="0" spc="-65" dirty="0">
                <a:latin typeface="Tahoma"/>
                <a:cs typeface="Tahoma"/>
              </a:rPr>
              <a:t>e</a:t>
            </a:r>
            <a:r>
              <a:rPr sz="1800" b="0" spc="-140" dirty="0">
                <a:latin typeface="Tahoma"/>
                <a:cs typeface="Tahoma"/>
              </a:rPr>
              <a:t>s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l</a:t>
            </a:r>
            <a:r>
              <a:rPr sz="1800" b="0" spc="-40" dirty="0">
                <a:latin typeface="Tahoma"/>
                <a:cs typeface="Tahoma"/>
              </a:rPr>
              <a:t>i</a:t>
            </a:r>
            <a:r>
              <a:rPr sz="1800" b="0" spc="-75" dirty="0">
                <a:latin typeface="Tahoma"/>
                <a:cs typeface="Tahoma"/>
              </a:rPr>
              <a:t>k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155" dirty="0">
                <a:latin typeface="Tahoma"/>
                <a:cs typeface="Tahoma"/>
              </a:rPr>
              <a:t> </a:t>
            </a:r>
            <a:r>
              <a:rPr sz="1800" b="0" spc="-45" dirty="0">
                <a:latin typeface="Tahoma"/>
                <a:cs typeface="Tahoma"/>
              </a:rPr>
              <a:t>o</a:t>
            </a:r>
            <a:r>
              <a:rPr sz="1800" b="0" spc="-75" dirty="0">
                <a:latin typeface="Tahoma"/>
                <a:cs typeface="Tahoma"/>
              </a:rPr>
              <a:t>u</a:t>
            </a:r>
            <a:r>
              <a:rPr sz="1800" b="0" spc="-100" dirty="0">
                <a:latin typeface="Tahoma"/>
                <a:cs typeface="Tahoma"/>
              </a:rPr>
              <a:t>r</a:t>
            </a:r>
            <a:r>
              <a:rPr sz="1800" b="0" spc="-140" dirty="0">
                <a:latin typeface="Tahoma"/>
                <a:cs typeface="Tahoma"/>
              </a:rPr>
              <a:t> </a:t>
            </a:r>
            <a:r>
              <a:rPr sz="1800" b="0" spc="-90" dirty="0">
                <a:latin typeface="Tahoma"/>
                <a:cs typeface="Tahoma"/>
              </a:rPr>
              <a:t>C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90" dirty="0">
                <a:latin typeface="Tahoma"/>
                <a:cs typeface="Tahoma"/>
              </a:rPr>
              <a:t>re</a:t>
            </a:r>
            <a:r>
              <a:rPr sz="1800" b="0" spc="-100" dirty="0">
                <a:latin typeface="Tahoma"/>
                <a:cs typeface="Tahoma"/>
              </a:rPr>
              <a:t>er</a:t>
            </a:r>
            <a:r>
              <a:rPr sz="1800" b="0" spc="-155" dirty="0">
                <a:latin typeface="Tahoma"/>
                <a:cs typeface="Tahoma"/>
              </a:rPr>
              <a:t> 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60" dirty="0">
                <a:latin typeface="Tahoma"/>
                <a:cs typeface="Tahoma"/>
              </a:rPr>
              <a:t>n</a:t>
            </a:r>
            <a:r>
              <a:rPr sz="1800" b="0" spc="-50" dirty="0">
                <a:latin typeface="Tahoma"/>
                <a:cs typeface="Tahoma"/>
              </a:rPr>
              <a:t>d  </a:t>
            </a:r>
            <a:r>
              <a:rPr sz="1800" b="0" spc="-114" dirty="0">
                <a:latin typeface="Tahoma"/>
                <a:cs typeface="Tahoma"/>
              </a:rPr>
              <a:t>C</a:t>
            </a:r>
            <a:r>
              <a:rPr sz="1800" b="0" spc="-85" dirty="0">
                <a:latin typeface="Tahoma"/>
                <a:cs typeface="Tahoma"/>
              </a:rPr>
              <a:t>o</a:t>
            </a:r>
            <a:r>
              <a:rPr sz="1800" b="0" spc="-50" dirty="0">
                <a:latin typeface="Tahoma"/>
                <a:cs typeface="Tahoma"/>
              </a:rPr>
              <a:t>r</a:t>
            </a:r>
            <a:r>
              <a:rPr sz="1800" b="0" spc="-65" dirty="0">
                <a:latin typeface="Tahoma"/>
                <a:cs typeface="Tahoma"/>
              </a:rPr>
              <a:t>p</a:t>
            </a:r>
            <a:r>
              <a:rPr sz="1800" b="0" spc="-75" dirty="0">
                <a:latin typeface="Tahoma"/>
                <a:cs typeface="Tahoma"/>
              </a:rPr>
              <a:t>or</a:t>
            </a:r>
            <a:r>
              <a:rPr sz="1800" b="0" spc="-120" dirty="0">
                <a:latin typeface="Tahoma"/>
                <a:cs typeface="Tahoma"/>
              </a:rPr>
              <a:t>a</a:t>
            </a:r>
            <a:r>
              <a:rPr sz="1800" b="0" spc="-105" dirty="0">
                <a:latin typeface="Tahoma"/>
                <a:cs typeface="Tahoma"/>
              </a:rPr>
              <a:t>t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135" dirty="0">
                <a:latin typeface="Tahoma"/>
                <a:cs typeface="Tahoma"/>
              </a:rPr>
              <a:t> </a:t>
            </a:r>
            <a:r>
              <a:rPr sz="1800" b="0" spc="-140" dirty="0">
                <a:latin typeface="Tahoma"/>
                <a:cs typeface="Tahoma"/>
              </a:rPr>
              <a:t>W</a:t>
            </a:r>
            <a:r>
              <a:rPr sz="1800" b="0" spc="-80" dirty="0">
                <a:latin typeface="Tahoma"/>
                <a:cs typeface="Tahoma"/>
              </a:rPr>
              <a:t>e</a:t>
            </a:r>
            <a:r>
              <a:rPr sz="1800" b="0" spc="-45" dirty="0">
                <a:latin typeface="Tahoma"/>
                <a:cs typeface="Tahoma"/>
              </a:rPr>
              <a:t>b</a:t>
            </a:r>
            <a:r>
              <a:rPr sz="1800" b="0" spc="-145" dirty="0">
                <a:latin typeface="Tahoma"/>
                <a:cs typeface="Tahoma"/>
              </a:rPr>
              <a:t>s</a:t>
            </a:r>
            <a:r>
              <a:rPr sz="1800" b="0" spc="-20" dirty="0">
                <a:latin typeface="Tahoma"/>
                <a:cs typeface="Tahoma"/>
              </a:rPr>
              <a:t>i</a:t>
            </a:r>
            <a:r>
              <a:rPr sz="1800" b="0" spc="-105" dirty="0">
                <a:latin typeface="Tahoma"/>
                <a:cs typeface="Tahoma"/>
              </a:rPr>
              <a:t>t</a:t>
            </a:r>
            <a:r>
              <a:rPr sz="1800" b="0" spc="-65" dirty="0">
                <a:latin typeface="Tahoma"/>
                <a:cs typeface="Tahoma"/>
              </a:rPr>
              <a:t>e</a:t>
            </a:r>
            <a:r>
              <a:rPr sz="1800" b="0" spc="-110" dirty="0">
                <a:latin typeface="Tahoma"/>
                <a:cs typeface="Tahoma"/>
              </a:rPr>
              <a:t>s</a:t>
            </a:r>
            <a:r>
              <a:rPr sz="1800" b="0" spc="-270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 marL="21590">
              <a:lnSpc>
                <a:spcPct val="100000"/>
              </a:lnSpc>
              <a:spcBef>
                <a:spcPts val="1575"/>
              </a:spcBef>
            </a:pPr>
            <a:r>
              <a:rPr spc="-155" dirty="0">
                <a:solidFill>
                  <a:srgbClr val="317DC0"/>
                </a:solidFill>
              </a:rPr>
              <a:t>P</a:t>
            </a:r>
            <a:r>
              <a:rPr spc="-165" dirty="0">
                <a:solidFill>
                  <a:srgbClr val="317DC0"/>
                </a:solidFill>
              </a:rPr>
              <a:t>has</a:t>
            </a:r>
            <a:r>
              <a:rPr spc="-195" dirty="0">
                <a:solidFill>
                  <a:srgbClr val="317DC0"/>
                </a:solidFill>
              </a:rPr>
              <a:t>e</a:t>
            </a:r>
            <a:r>
              <a:rPr spc="-160" dirty="0">
                <a:solidFill>
                  <a:srgbClr val="317DC0"/>
                </a:solidFill>
              </a:rPr>
              <a:t> </a:t>
            </a:r>
            <a:r>
              <a:rPr spc="-254" dirty="0">
                <a:solidFill>
                  <a:srgbClr val="317DC0"/>
                </a:solidFill>
              </a:rPr>
              <a:t>3</a:t>
            </a:r>
            <a:r>
              <a:rPr dirty="0">
                <a:solidFill>
                  <a:srgbClr val="317DC0"/>
                </a:solidFill>
              </a:rPr>
              <a:t> </a:t>
            </a:r>
            <a:r>
              <a:rPr spc="-265" dirty="0">
                <a:solidFill>
                  <a:srgbClr val="317DC0"/>
                </a:solidFill>
              </a:rPr>
              <a:t> </a:t>
            </a:r>
            <a:r>
              <a:rPr spc="-135" dirty="0"/>
              <a:t>M</a:t>
            </a:r>
            <a:r>
              <a:rPr spc="-100" dirty="0"/>
              <a:t>o</a:t>
            </a:r>
            <a:r>
              <a:rPr spc="-195" dirty="0"/>
              <a:t>s</a:t>
            </a:r>
            <a:r>
              <a:rPr spc="-180" dirty="0"/>
              <a:t>t</a:t>
            </a:r>
            <a:r>
              <a:rPr spc="-150" dirty="0"/>
              <a:t> </a:t>
            </a:r>
            <a:r>
              <a:rPr spc="-185" dirty="0"/>
              <a:t>c</a:t>
            </a:r>
            <a:r>
              <a:rPr spc="-114" dirty="0"/>
              <a:t>r</a:t>
            </a:r>
            <a:r>
              <a:rPr spc="-65" dirty="0"/>
              <a:t>i</a:t>
            </a:r>
            <a:r>
              <a:rPr spc="-175" dirty="0"/>
              <a:t>t</a:t>
            </a:r>
            <a:r>
              <a:rPr spc="-90" dirty="0"/>
              <a:t>i</a:t>
            </a:r>
            <a:r>
              <a:rPr spc="-160" dirty="0"/>
              <a:t>c</a:t>
            </a:r>
            <a:r>
              <a:rPr spc="-185" dirty="0"/>
              <a:t>a</a:t>
            </a:r>
            <a:r>
              <a:rPr spc="-55" dirty="0"/>
              <a:t>l</a:t>
            </a:r>
            <a:r>
              <a:rPr spc="-170" dirty="0"/>
              <a:t> </a:t>
            </a:r>
            <a:r>
              <a:rPr spc="-285" dirty="0"/>
              <a:t>w</a:t>
            </a:r>
            <a:r>
              <a:rPr spc="-165" dirty="0"/>
              <a:t>e</a:t>
            </a:r>
            <a:r>
              <a:rPr spc="-130" dirty="0"/>
              <a:t>b</a:t>
            </a:r>
            <a:r>
              <a:rPr spc="-210" dirty="0"/>
              <a:t>s</a:t>
            </a:r>
            <a:r>
              <a:rPr spc="-65" dirty="0"/>
              <a:t>i</a:t>
            </a:r>
            <a:r>
              <a:rPr spc="-150" dirty="0"/>
              <a:t>t</a:t>
            </a:r>
            <a:r>
              <a:rPr spc="-170" dirty="0"/>
              <a:t>e</a:t>
            </a:r>
            <a:r>
              <a:rPr spc="-210" dirty="0"/>
              <a:t>s</a:t>
            </a: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800" b="0" spc="-75" dirty="0">
                <a:latin typeface="Tahoma"/>
                <a:cs typeface="Tahoma"/>
              </a:rPr>
              <a:t>Business-critical</a:t>
            </a:r>
            <a:r>
              <a:rPr sz="1800" b="0" spc="-105" dirty="0">
                <a:latin typeface="Tahoma"/>
                <a:cs typeface="Tahoma"/>
              </a:rPr>
              <a:t> </a:t>
            </a:r>
            <a:r>
              <a:rPr sz="1800" b="0" spc="-80" dirty="0">
                <a:latin typeface="Tahoma"/>
                <a:cs typeface="Tahoma"/>
              </a:rPr>
              <a:t>websites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55" dirty="0">
                <a:latin typeface="Tahoma"/>
                <a:cs typeface="Tahoma"/>
              </a:rPr>
              <a:t>with</a:t>
            </a:r>
            <a:r>
              <a:rPr sz="1800" b="0" spc="-130" dirty="0">
                <a:latin typeface="Tahoma"/>
                <a:cs typeface="Tahoma"/>
              </a:rPr>
              <a:t> 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150" dirty="0">
                <a:latin typeface="Tahoma"/>
                <a:cs typeface="Tahoma"/>
              </a:rPr>
              <a:t> </a:t>
            </a:r>
            <a:r>
              <a:rPr sz="1800" b="0" spc="-40" dirty="0">
                <a:latin typeface="Tahoma"/>
                <a:cs typeface="Tahoma"/>
              </a:rPr>
              <a:t>lot</a:t>
            </a:r>
            <a:r>
              <a:rPr sz="1800" b="0" spc="-155" dirty="0">
                <a:latin typeface="Tahoma"/>
                <a:cs typeface="Tahoma"/>
              </a:rPr>
              <a:t> </a:t>
            </a:r>
            <a:r>
              <a:rPr sz="1800" b="0" spc="-95" dirty="0">
                <a:latin typeface="Tahoma"/>
                <a:cs typeface="Tahoma"/>
              </a:rPr>
              <a:t>of</a:t>
            </a:r>
            <a:r>
              <a:rPr sz="1800" b="0" spc="-145" dirty="0">
                <a:latin typeface="Tahoma"/>
                <a:cs typeface="Tahoma"/>
              </a:rPr>
              <a:t> </a:t>
            </a:r>
            <a:r>
              <a:rPr sz="1800" b="0" spc="-105" dirty="0">
                <a:latin typeface="Tahoma"/>
                <a:cs typeface="Tahoma"/>
              </a:rPr>
              <a:t>traffic, </a:t>
            </a:r>
            <a:r>
              <a:rPr sz="1800" b="0" spc="-545" dirty="0">
                <a:latin typeface="Tahoma"/>
                <a:cs typeface="Tahoma"/>
              </a:rPr>
              <a:t> </a:t>
            </a:r>
            <a:r>
              <a:rPr sz="1800" b="0" spc="-135" dirty="0">
                <a:latin typeface="Tahoma"/>
                <a:cs typeface="Tahoma"/>
              </a:rPr>
              <a:t>s</a:t>
            </a:r>
            <a:r>
              <a:rPr sz="1800" b="0" spc="-120" dirty="0">
                <a:latin typeface="Tahoma"/>
                <a:cs typeface="Tahoma"/>
              </a:rPr>
              <a:t>e</a:t>
            </a:r>
            <a:r>
              <a:rPr sz="1800" b="0" spc="5" dirty="0">
                <a:latin typeface="Tahoma"/>
                <a:cs typeface="Tahoma"/>
              </a:rPr>
              <a:t>r</a:t>
            </a:r>
            <a:r>
              <a:rPr sz="1800" b="0" spc="-90" dirty="0">
                <a:latin typeface="Tahoma"/>
                <a:cs typeface="Tahoma"/>
              </a:rPr>
              <a:t>v</a:t>
            </a:r>
            <a:r>
              <a:rPr sz="1800" b="0" spc="-30" dirty="0">
                <a:latin typeface="Tahoma"/>
                <a:cs typeface="Tahoma"/>
              </a:rPr>
              <a:t>i</a:t>
            </a:r>
            <a:r>
              <a:rPr sz="1800" b="0" spc="-90" dirty="0">
                <a:latin typeface="Tahoma"/>
                <a:cs typeface="Tahoma"/>
              </a:rPr>
              <a:t>c</a:t>
            </a:r>
            <a:r>
              <a:rPr sz="1800" b="0" spc="-100" dirty="0">
                <a:latin typeface="Tahoma"/>
                <a:cs typeface="Tahoma"/>
              </a:rPr>
              <a:t>e</a:t>
            </a:r>
            <a:r>
              <a:rPr sz="1800" b="0" spc="-145" dirty="0">
                <a:latin typeface="Tahoma"/>
                <a:cs typeface="Tahoma"/>
              </a:rPr>
              <a:t> </a:t>
            </a:r>
            <a:r>
              <a:rPr sz="1800" b="0" spc="-90" dirty="0">
                <a:latin typeface="Tahoma"/>
                <a:cs typeface="Tahoma"/>
              </a:rPr>
              <a:t>c</a:t>
            </a:r>
            <a:r>
              <a:rPr sz="1800" b="0" spc="-50" dirty="0">
                <a:latin typeface="Tahoma"/>
                <a:cs typeface="Tahoma"/>
              </a:rPr>
              <a:t>o</a:t>
            </a:r>
            <a:r>
              <a:rPr sz="1800" b="0" spc="-55" dirty="0">
                <a:latin typeface="Tahoma"/>
                <a:cs typeface="Tahoma"/>
              </a:rPr>
              <a:t>n</a:t>
            </a:r>
            <a:r>
              <a:rPr sz="1800" b="0" spc="-60" dirty="0">
                <a:latin typeface="Tahoma"/>
                <a:cs typeface="Tahoma"/>
              </a:rPr>
              <a:t>n</a:t>
            </a:r>
            <a:r>
              <a:rPr sz="1800" b="0" spc="-90" dirty="0">
                <a:latin typeface="Tahoma"/>
                <a:cs typeface="Tahoma"/>
              </a:rPr>
              <a:t>e</a:t>
            </a:r>
            <a:r>
              <a:rPr sz="1800" b="0" spc="-40" dirty="0">
                <a:latin typeface="Tahoma"/>
                <a:cs typeface="Tahoma"/>
              </a:rPr>
              <a:t>c</a:t>
            </a:r>
            <a:r>
              <a:rPr sz="1800" b="0" spc="-90" dirty="0">
                <a:latin typeface="Tahoma"/>
                <a:cs typeface="Tahoma"/>
              </a:rPr>
              <a:t>t</a:t>
            </a:r>
            <a:r>
              <a:rPr sz="1800" b="0" spc="-30" dirty="0">
                <a:latin typeface="Tahoma"/>
                <a:cs typeface="Tahoma"/>
              </a:rPr>
              <a:t>i</a:t>
            </a:r>
            <a:r>
              <a:rPr sz="1800" b="0" spc="-50" dirty="0">
                <a:latin typeface="Tahoma"/>
                <a:cs typeface="Tahoma"/>
              </a:rPr>
              <a:t>o</a:t>
            </a:r>
            <a:r>
              <a:rPr sz="1800" b="0" spc="-45" dirty="0">
                <a:latin typeface="Tahoma"/>
                <a:cs typeface="Tahoma"/>
              </a:rPr>
              <a:t>n</a:t>
            </a:r>
            <a:r>
              <a:rPr sz="1800" b="0" spc="-140" dirty="0">
                <a:latin typeface="Tahoma"/>
                <a:cs typeface="Tahoma"/>
              </a:rPr>
              <a:t>s</a:t>
            </a:r>
            <a:r>
              <a:rPr sz="1800" b="0" spc="-100" dirty="0">
                <a:latin typeface="Tahoma"/>
                <a:cs typeface="Tahoma"/>
              </a:rPr>
              <a:t> </a:t>
            </a:r>
            <a:r>
              <a:rPr sz="1800" b="0" spc="-110" dirty="0">
                <a:latin typeface="Tahoma"/>
                <a:cs typeface="Tahoma"/>
              </a:rPr>
              <a:t>a</a:t>
            </a:r>
            <a:r>
              <a:rPr sz="1800" b="0" spc="-60" dirty="0">
                <a:latin typeface="Tahoma"/>
                <a:cs typeface="Tahoma"/>
              </a:rPr>
              <a:t>n</a:t>
            </a:r>
            <a:r>
              <a:rPr sz="1800" b="0" spc="-70" dirty="0">
                <a:latin typeface="Tahoma"/>
                <a:cs typeface="Tahoma"/>
              </a:rPr>
              <a:t>d</a:t>
            </a:r>
            <a:r>
              <a:rPr sz="1800" b="0" spc="-160" dirty="0">
                <a:latin typeface="Tahoma"/>
                <a:cs typeface="Tahoma"/>
              </a:rPr>
              <a:t> </a:t>
            </a:r>
            <a:r>
              <a:rPr sz="1800" b="0" spc="-75" dirty="0">
                <a:latin typeface="Tahoma"/>
                <a:cs typeface="Tahoma"/>
              </a:rPr>
              <a:t>d</a:t>
            </a:r>
            <a:r>
              <a:rPr sz="1800" b="0" spc="-80" dirty="0">
                <a:latin typeface="Tahoma"/>
                <a:cs typeface="Tahoma"/>
              </a:rPr>
              <a:t>ep</a:t>
            </a:r>
            <a:r>
              <a:rPr sz="1800" b="0" spc="-75" dirty="0">
                <a:latin typeface="Tahoma"/>
                <a:cs typeface="Tahoma"/>
              </a:rPr>
              <a:t>e</a:t>
            </a:r>
            <a:r>
              <a:rPr sz="1800" b="0" spc="-85" dirty="0">
                <a:latin typeface="Tahoma"/>
                <a:cs typeface="Tahoma"/>
              </a:rPr>
              <a:t>n</a:t>
            </a:r>
            <a:r>
              <a:rPr sz="1800" b="0" spc="-75" dirty="0">
                <a:latin typeface="Tahoma"/>
                <a:cs typeface="Tahoma"/>
              </a:rPr>
              <a:t>de</a:t>
            </a:r>
            <a:r>
              <a:rPr sz="1800" b="0" spc="-85" dirty="0">
                <a:latin typeface="Tahoma"/>
                <a:cs typeface="Tahoma"/>
              </a:rPr>
              <a:t>n</a:t>
            </a:r>
            <a:r>
              <a:rPr sz="1800" b="0" spc="-80" dirty="0">
                <a:latin typeface="Tahoma"/>
                <a:cs typeface="Tahoma"/>
              </a:rPr>
              <a:t>c</a:t>
            </a:r>
            <a:r>
              <a:rPr sz="1800" b="0" spc="-30" dirty="0">
                <a:latin typeface="Tahoma"/>
                <a:cs typeface="Tahoma"/>
              </a:rPr>
              <a:t>i</a:t>
            </a:r>
            <a:r>
              <a:rPr sz="1800" b="0" spc="-65" dirty="0">
                <a:latin typeface="Tahoma"/>
                <a:cs typeface="Tahoma"/>
              </a:rPr>
              <a:t>e</a:t>
            </a:r>
            <a:r>
              <a:rPr sz="1800" b="0" spc="-110" dirty="0">
                <a:latin typeface="Tahoma"/>
                <a:cs typeface="Tahoma"/>
              </a:rPr>
              <a:t>s</a:t>
            </a:r>
            <a:r>
              <a:rPr sz="1800" b="0" spc="-270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800" y="1516380"/>
            <a:ext cx="603885" cy="603885"/>
            <a:chOff x="304800" y="1516380"/>
            <a:chExt cx="603885" cy="603885"/>
          </a:xfrm>
        </p:grpSpPr>
        <p:sp>
          <p:nvSpPr>
            <p:cNvPr id="8" name="object 8"/>
            <p:cNvSpPr/>
            <p:nvPr/>
          </p:nvSpPr>
          <p:spPr>
            <a:xfrm>
              <a:off x="304800" y="1516380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1" y="1601723"/>
              <a:ext cx="437387" cy="43738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04800" y="3517391"/>
            <a:ext cx="603885" cy="603885"/>
            <a:chOff x="304800" y="3517391"/>
            <a:chExt cx="603885" cy="603885"/>
          </a:xfrm>
        </p:grpSpPr>
        <p:sp>
          <p:nvSpPr>
            <p:cNvPr id="11" name="object 11"/>
            <p:cNvSpPr/>
            <p:nvPr/>
          </p:nvSpPr>
          <p:spPr>
            <a:xfrm>
              <a:off x="304800" y="3517391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2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2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233" y="3707598"/>
              <a:ext cx="313785" cy="23237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112395" y="920369"/>
            <a:ext cx="6076950" cy="5125085"/>
            <a:chOff x="6112395" y="920369"/>
            <a:chExt cx="6076950" cy="5125085"/>
          </a:xfrm>
        </p:grpSpPr>
        <p:sp>
          <p:nvSpPr>
            <p:cNvPr id="14" name="object 14"/>
            <p:cNvSpPr/>
            <p:nvPr/>
          </p:nvSpPr>
          <p:spPr>
            <a:xfrm>
              <a:off x="6236207" y="1594104"/>
              <a:ext cx="0" cy="4244975"/>
            </a:xfrm>
            <a:custGeom>
              <a:avLst/>
              <a:gdLst/>
              <a:ahLst/>
              <a:cxnLst/>
              <a:rect l="l" t="t" r="r" b="b"/>
              <a:pathLst>
                <a:path h="4244975">
                  <a:moveTo>
                    <a:pt x="0" y="0"/>
                  </a:moveTo>
                  <a:lnTo>
                    <a:pt x="0" y="4244721"/>
                  </a:lnTo>
                </a:path>
              </a:pathLst>
            </a:custGeom>
            <a:ln w="8255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12395" y="5797541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247650" y="12"/>
                  </a:moveTo>
                  <a:lnTo>
                    <a:pt x="0" y="0"/>
                  </a:lnTo>
                  <a:lnTo>
                    <a:pt x="123812" y="247662"/>
                  </a:lnTo>
                  <a:lnTo>
                    <a:pt x="247650" y="12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6249" y="961657"/>
              <a:ext cx="635000" cy="666750"/>
            </a:xfrm>
            <a:custGeom>
              <a:avLst/>
              <a:gdLst/>
              <a:ahLst/>
              <a:cxnLst/>
              <a:rect l="l" t="t" r="r" b="b"/>
              <a:pathLst>
                <a:path w="635000" h="666750">
                  <a:moveTo>
                    <a:pt x="1198" y="666547"/>
                  </a:moveTo>
                  <a:lnTo>
                    <a:pt x="0" y="617515"/>
                  </a:lnTo>
                  <a:lnTo>
                    <a:pt x="2539" y="569282"/>
                  </a:lnTo>
                  <a:lnTo>
                    <a:pt x="8686" y="521995"/>
                  </a:lnTo>
                  <a:lnTo>
                    <a:pt x="18310" y="475802"/>
                  </a:lnTo>
                  <a:lnTo>
                    <a:pt x="31282" y="430852"/>
                  </a:lnTo>
                  <a:lnTo>
                    <a:pt x="47470" y="387291"/>
                  </a:lnTo>
                  <a:lnTo>
                    <a:pt x="66745" y="345267"/>
                  </a:lnTo>
                  <a:lnTo>
                    <a:pt x="88976" y="304930"/>
                  </a:lnTo>
                  <a:lnTo>
                    <a:pt x="114032" y="266426"/>
                  </a:lnTo>
                  <a:lnTo>
                    <a:pt x="141783" y="229903"/>
                  </a:lnTo>
                  <a:lnTo>
                    <a:pt x="172100" y="195510"/>
                  </a:lnTo>
                  <a:lnTo>
                    <a:pt x="204850" y="163394"/>
                  </a:lnTo>
                  <a:lnTo>
                    <a:pt x="239905" y="133703"/>
                  </a:lnTo>
                  <a:lnTo>
                    <a:pt x="277134" y="106586"/>
                  </a:lnTo>
                  <a:lnTo>
                    <a:pt x="316406" y="82189"/>
                  </a:lnTo>
                  <a:lnTo>
                    <a:pt x="357590" y="60661"/>
                  </a:lnTo>
                  <a:lnTo>
                    <a:pt x="400558" y="42150"/>
                  </a:lnTo>
                  <a:lnTo>
                    <a:pt x="445178" y="26804"/>
                  </a:lnTo>
                  <a:lnTo>
                    <a:pt x="491319" y="14770"/>
                  </a:lnTo>
                  <a:lnTo>
                    <a:pt x="538852" y="6197"/>
                  </a:lnTo>
                  <a:lnTo>
                    <a:pt x="587646" y="1232"/>
                  </a:lnTo>
                  <a:lnTo>
                    <a:pt x="623015" y="0"/>
                  </a:lnTo>
                  <a:lnTo>
                    <a:pt x="634814" y="38"/>
                  </a:lnTo>
                </a:path>
              </a:pathLst>
            </a:custGeom>
            <a:ln w="82549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71715" y="961644"/>
              <a:ext cx="5318125" cy="635"/>
            </a:xfrm>
            <a:custGeom>
              <a:avLst/>
              <a:gdLst/>
              <a:ahLst/>
              <a:cxnLst/>
              <a:rect l="l" t="t" r="r" b="b"/>
              <a:pathLst>
                <a:path w="5318125" h="634">
                  <a:moveTo>
                    <a:pt x="0" y="0"/>
                  </a:moveTo>
                  <a:lnTo>
                    <a:pt x="5317617" y="12"/>
                  </a:lnTo>
                </a:path>
              </a:pathLst>
            </a:custGeom>
            <a:ln w="8255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2332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0" dirty="0"/>
              <a:t>K</a:t>
            </a:r>
            <a:r>
              <a:rPr spc="-229" dirty="0"/>
              <a:t>e</a:t>
            </a:r>
            <a:r>
              <a:rPr spc="-254" dirty="0"/>
              <a:t>y</a:t>
            </a:r>
            <a:r>
              <a:rPr spc="-155" dirty="0"/>
              <a:t> </a:t>
            </a:r>
            <a:r>
              <a:rPr spc="-350" dirty="0"/>
              <a:t>T</a:t>
            </a:r>
            <a:r>
              <a:rPr spc="-260" dirty="0"/>
              <a:t>a</a:t>
            </a:r>
            <a:r>
              <a:rPr spc="-254" dirty="0"/>
              <a:t>k</a:t>
            </a:r>
            <a:r>
              <a:rPr spc="-250" dirty="0"/>
              <a:t>e</a:t>
            </a:r>
            <a:r>
              <a:rPr spc="-280" dirty="0"/>
              <a:t>a</a:t>
            </a:r>
            <a:r>
              <a:rPr spc="-430" dirty="0"/>
              <a:t>w</a:t>
            </a:r>
            <a:r>
              <a:rPr spc="-310" dirty="0"/>
              <a:t>a</a:t>
            </a:r>
            <a:r>
              <a:rPr spc="-204" dirty="0"/>
              <a:t>y</a:t>
            </a:r>
            <a:r>
              <a:rPr spc="-295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8862821" y="1802129"/>
            <a:ext cx="1597660" cy="1597660"/>
          </a:xfrm>
          <a:custGeom>
            <a:avLst/>
            <a:gdLst/>
            <a:ahLst/>
            <a:cxnLst/>
            <a:rect l="l" t="t" r="r" b="b"/>
            <a:pathLst>
              <a:path w="1597659" h="1597660">
                <a:moveTo>
                  <a:pt x="0" y="798576"/>
                </a:moveTo>
                <a:lnTo>
                  <a:pt x="1457" y="749928"/>
                </a:lnTo>
                <a:lnTo>
                  <a:pt x="5773" y="702051"/>
                </a:lnTo>
                <a:lnTo>
                  <a:pt x="12865" y="655029"/>
                </a:lnTo>
                <a:lnTo>
                  <a:pt x="22650" y="608945"/>
                </a:lnTo>
                <a:lnTo>
                  <a:pt x="35042" y="563882"/>
                </a:lnTo>
                <a:lnTo>
                  <a:pt x="49960" y="519925"/>
                </a:lnTo>
                <a:lnTo>
                  <a:pt x="67319" y="477156"/>
                </a:lnTo>
                <a:lnTo>
                  <a:pt x="87036" y="435659"/>
                </a:lnTo>
                <a:lnTo>
                  <a:pt x="109028" y="395517"/>
                </a:lnTo>
                <a:lnTo>
                  <a:pt x="133210" y="356815"/>
                </a:lnTo>
                <a:lnTo>
                  <a:pt x="159500" y="319635"/>
                </a:lnTo>
                <a:lnTo>
                  <a:pt x="187813" y="284061"/>
                </a:lnTo>
                <a:lnTo>
                  <a:pt x="218067" y="250178"/>
                </a:lnTo>
                <a:lnTo>
                  <a:pt x="250178" y="218067"/>
                </a:lnTo>
                <a:lnTo>
                  <a:pt x="284061" y="187813"/>
                </a:lnTo>
                <a:lnTo>
                  <a:pt x="319635" y="159500"/>
                </a:lnTo>
                <a:lnTo>
                  <a:pt x="356815" y="133210"/>
                </a:lnTo>
                <a:lnTo>
                  <a:pt x="395517" y="109028"/>
                </a:lnTo>
                <a:lnTo>
                  <a:pt x="435659" y="87036"/>
                </a:lnTo>
                <a:lnTo>
                  <a:pt x="477156" y="67319"/>
                </a:lnTo>
                <a:lnTo>
                  <a:pt x="519925" y="49960"/>
                </a:lnTo>
                <a:lnTo>
                  <a:pt x="563882" y="35042"/>
                </a:lnTo>
                <a:lnTo>
                  <a:pt x="608945" y="22650"/>
                </a:lnTo>
                <a:lnTo>
                  <a:pt x="655029" y="12865"/>
                </a:lnTo>
                <a:lnTo>
                  <a:pt x="702051" y="5773"/>
                </a:lnTo>
                <a:lnTo>
                  <a:pt x="749928" y="1457"/>
                </a:lnTo>
                <a:lnTo>
                  <a:pt x="798576" y="0"/>
                </a:lnTo>
                <a:lnTo>
                  <a:pt x="847223" y="1457"/>
                </a:lnTo>
                <a:lnTo>
                  <a:pt x="895100" y="5773"/>
                </a:lnTo>
                <a:lnTo>
                  <a:pt x="942122" y="12865"/>
                </a:lnTo>
                <a:lnTo>
                  <a:pt x="988206" y="22650"/>
                </a:lnTo>
                <a:lnTo>
                  <a:pt x="1033269" y="35042"/>
                </a:lnTo>
                <a:lnTo>
                  <a:pt x="1077226" y="49960"/>
                </a:lnTo>
                <a:lnTo>
                  <a:pt x="1119995" y="67319"/>
                </a:lnTo>
                <a:lnTo>
                  <a:pt x="1161492" y="87036"/>
                </a:lnTo>
                <a:lnTo>
                  <a:pt x="1201634" y="109028"/>
                </a:lnTo>
                <a:lnTo>
                  <a:pt x="1240336" y="133210"/>
                </a:lnTo>
                <a:lnTo>
                  <a:pt x="1277516" y="159500"/>
                </a:lnTo>
                <a:lnTo>
                  <a:pt x="1313090" y="187813"/>
                </a:lnTo>
                <a:lnTo>
                  <a:pt x="1346973" y="218067"/>
                </a:lnTo>
                <a:lnTo>
                  <a:pt x="1379084" y="250178"/>
                </a:lnTo>
                <a:lnTo>
                  <a:pt x="1409338" y="284061"/>
                </a:lnTo>
                <a:lnTo>
                  <a:pt x="1437651" y="319635"/>
                </a:lnTo>
                <a:lnTo>
                  <a:pt x="1463941" y="356815"/>
                </a:lnTo>
                <a:lnTo>
                  <a:pt x="1488123" y="395517"/>
                </a:lnTo>
                <a:lnTo>
                  <a:pt x="1510115" y="435659"/>
                </a:lnTo>
                <a:lnTo>
                  <a:pt x="1529832" y="477156"/>
                </a:lnTo>
                <a:lnTo>
                  <a:pt x="1547191" y="519925"/>
                </a:lnTo>
                <a:lnTo>
                  <a:pt x="1562109" y="563882"/>
                </a:lnTo>
                <a:lnTo>
                  <a:pt x="1574501" y="608945"/>
                </a:lnTo>
                <a:lnTo>
                  <a:pt x="1584286" y="655029"/>
                </a:lnTo>
                <a:lnTo>
                  <a:pt x="1591378" y="702051"/>
                </a:lnTo>
                <a:lnTo>
                  <a:pt x="1595694" y="749928"/>
                </a:lnTo>
                <a:lnTo>
                  <a:pt x="1597152" y="798576"/>
                </a:lnTo>
                <a:lnTo>
                  <a:pt x="1595694" y="847223"/>
                </a:lnTo>
                <a:lnTo>
                  <a:pt x="1591378" y="895100"/>
                </a:lnTo>
                <a:lnTo>
                  <a:pt x="1584286" y="942122"/>
                </a:lnTo>
                <a:lnTo>
                  <a:pt x="1574501" y="988206"/>
                </a:lnTo>
                <a:lnTo>
                  <a:pt x="1562109" y="1033269"/>
                </a:lnTo>
                <a:lnTo>
                  <a:pt x="1547191" y="1077226"/>
                </a:lnTo>
                <a:lnTo>
                  <a:pt x="1529832" y="1119995"/>
                </a:lnTo>
                <a:lnTo>
                  <a:pt x="1510115" y="1161492"/>
                </a:lnTo>
                <a:lnTo>
                  <a:pt x="1488123" y="1201634"/>
                </a:lnTo>
                <a:lnTo>
                  <a:pt x="1463941" y="1240336"/>
                </a:lnTo>
                <a:lnTo>
                  <a:pt x="1437651" y="1277516"/>
                </a:lnTo>
                <a:lnTo>
                  <a:pt x="1409338" y="1313090"/>
                </a:lnTo>
                <a:lnTo>
                  <a:pt x="1379084" y="1346973"/>
                </a:lnTo>
                <a:lnTo>
                  <a:pt x="1346973" y="1379084"/>
                </a:lnTo>
                <a:lnTo>
                  <a:pt x="1313090" y="1409338"/>
                </a:lnTo>
                <a:lnTo>
                  <a:pt x="1277516" y="1437651"/>
                </a:lnTo>
                <a:lnTo>
                  <a:pt x="1240336" y="1463941"/>
                </a:lnTo>
                <a:lnTo>
                  <a:pt x="1201634" y="1488123"/>
                </a:lnTo>
                <a:lnTo>
                  <a:pt x="1161492" y="1510115"/>
                </a:lnTo>
                <a:lnTo>
                  <a:pt x="1119995" y="1529832"/>
                </a:lnTo>
                <a:lnTo>
                  <a:pt x="1077226" y="1547191"/>
                </a:lnTo>
                <a:lnTo>
                  <a:pt x="1033269" y="1562109"/>
                </a:lnTo>
                <a:lnTo>
                  <a:pt x="988206" y="1574501"/>
                </a:lnTo>
                <a:lnTo>
                  <a:pt x="942122" y="1584286"/>
                </a:lnTo>
                <a:lnTo>
                  <a:pt x="895100" y="1591378"/>
                </a:lnTo>
                <a:lnTo>
                  <a:pt x="847223" y="1595694"/>
                </a:lnTo>
                <a:lnTo>
                  <a:pt x="798576" y="1597152"/>
                </a:lnTo>
                <a:lnTo>
                  <a:pt x="749928" y="1595694"/>
                </a:lnTo>
                <a:lnTo>
                  <a:pt x="702051" y="1591378"/>
                </a:lnTo>
                <a:lnTo>
                  <a:pt x="655029" y="1584286"/>
                </a:lnTo>
                <a:lnTo>
                  <a:pt x="608945" y="1574501"/>
                </a:lnTo>
                <a:lnTo>
                  <a:pt x="563882" y="1562109"/>
                </a:lnTo>
                <a:lnTo>
                  <a:pt x="519925" y="1547191"/>
                </a:lnTo>
                <a:lnTo>
                  <a:pt x="477156" y="1529832"/>
                </a:lnTo>
                <a:lnTo>
                  <a:pt x="435659" y="1510115"/>
                </a:lnTo>
                <a:lnTo>
                  <a:pt x="395517" y="1488123"/>
                </a:lnTo>
                <a:lnTo>
                  <a:pt x="356815" y="1463941"/>
                </a:lnTo>
                <a:lnTo>
                  <a:pt x="319635" y="1437651"/>
                </a:lnTo>
                <a:lnTo>
                  <a:pt x="284061" y="1409338"/>
                </a:lnTo>
                <a:lnTo>
                  <a:pt x="250178" y="1379084"/>
                </a:lnTo>
                <a:lnTo>
                  <a:pt x="218067" y="1346973"/>
                </a:lnTo>
                <a:lnTo>
                  <a:pt x="187813" y="1313090"/>
                </a:lnTo>
                <a:lnTo>
                  <a:pt x="159500" y="1277516"/>
                </a:lnTo>
                <a:lnTo>
                  <a:pt x="133210" y="1240336"/>
                </a:lnTo>
                <a:lnTo>
                  <a:pt x="109028" y="1201634"/>
                </a:lnTo>
                <a:lnTo>
                  <a:pt x="87036" y="1161492"/>
                </a:lnTo>
                <a:lnTo>
                  <a:pt x="67319" y="1119995"/>
                </a:lnTo>
                <a:lnTo>
                  <a:pt x="49960" y="1077226"/>
                </a:lnTo>
                <a:lnTo>
                  <a:pt x="35042" y="1033269"/>
                </a:lnTo>
                <a:lnTo>
                  <a:pt x="22650" y="988206"/>
                </a:lnTo>
                <a:lnTo>
                  <a:pt x="12865" y="942122"/>
                </a:lnTo>
                <a:lnTo>
                  <a:pt x="5773" y="895100"/>
                </a:lnTo>
                <a:lnTo>
                  <a:pt x="1457" y="847223"/>
                </a:lnTo>
                <a:lnTo>
                  <a:pt x="0" y="798576"/>
                </a:lnTo>
                <a:close/>
              </a:path>
            </a:pathLst>
          </a:custGeom>
          <a:ln w="25400">
            <a:solidFill>
              <a:srgbClr val="EB1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71988" y="1784082"/>
            <a:ext cx="2775585" cy="256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00"/>
              </a:spcBef>
            </a:pPr>
            <a:r>
              <a:rPr sz="9600" spc="-665" dirty="0">
                <a:latin typeface="Tahoma"/>
                <a:cs typeface="Tahoma"/>
              </a:rPr>
              <a:t>3</a:t>
            </a:r>
            <a:endParaRPr sz="96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3175"/>
              </a:spcBef>
            </a:pPr>
            <a:r>
              <a:rPr sz="2200" spc="-95" dirty="0">
                <a:latin typeface="Tahoma"/>
                <a:cs typeface="Tahoma"/>
              </a:rPr>
              <a:t>Wh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s  </a:t>
            </a:r>
            <a:r>
              <a:rPr sz="2200" spc="-65" dirty="0">
                <a:latin typeface="Tahoma"/>
                <a:cs typeface="Tahoma"/>
              </a:rPr>
              <a:t>w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95" dirty="0">
                <a:latin typeface="Tahoma"/>
                <a:cs typeface="Tahoma"/>
              </a:rPr>
              <a:t>ee</a:t>
            </a:r>
            <a:r>
              <a:rPr sz="2200" spc="-85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0461" y="1802129"/>
            <a:ext cx="1597660" cy="1597660"/>
          </a:xfrm>
          <a:custGeom>
            <a:avLst/>
            <a:gdLst/>
            <a:ahLst/>
            <a:cxnLst/>
            <a:rect l="l" t="t" r="r" b="b"/>
            <a:pathLst>
              <a:path w="1597659" h="1597660">
                <a:moveTo>
                  <a:pt x="0" y="798576"/>
                </a:moveTo>
                <a:lnTo>
                  <a:pt x="1457" y="749928"/>
                </a:lnTo>
                <a:lnTo>
                  <a:pt x="5773" y="702051"/>
                </a:lnTo>
                <a:lnTo>
                  <a:pt x="12865" y="655029"/>
                </a:lnTo>
                <a:lnTo>
                  <a:pt x="22650" y="608945"/>
                </a:lnTo>
                <a:lnTo>
                  <a:pt x="35042" y="563882"/>
                </a:lnTo>
                <a:lnTo>
                  <a:pt x="49960" y="519925"/>
                </a:lnTo>
                <a:lnTo>
                  <a:pt x="67319" y="477156"/>
                </a:lnTo>
                <a:lnTo>
                  <a:pt x="87036" y="435659"/>
                </a:lnTo>
                <a:lnTo>
                  <a:pt x="109028" y="395517"/>
                </a:lnTo>
                <a:lnTo>
                  <a:pt x="133210" y="356815"/>
                </a:lnTo>
                <a:lnTo>
                  <a:pt x="159500" y="319635"/>
                </a:lnTo>
                <a:lnTo>
                  <a:pt x="187813" y="284061"/>
                </a:lnTo>
                <a:lnTo>
                  <a:pt x="218067" y="250178"/>
                </a:lnTo>
                <a:lnTo>
                  <a:pt x="250178" y="218067"/>
                </a:lnTo>
                <a:lnTo>
                  <a:pt x="284061" y="187813"/>
                </a:lnTo>
                <a:lnTo>
                  <a:pt x="319635" y="159500"/>
                </a:lnTo>
                <a:lnTo>
                  <a:pt x="356815" y="133210"/>
                </a:lnTo>
                <a:lnTo>
                  <a:pt x="395517" y="109028"/>
                </a:lnTo>
                <a:lnTo>
                  <a:pt x="435659" y="87036"/>
                </a:lnTo>
                <a:lnTo>
                  <a:pt x="477156" y="67319"/>
                </a:lnTo>
                <a:lnTo>
                  <a:pt x="519925" y="49960"/>
                </a:lnTo>
                <a:lnTo>
                  <a:pt x="563882" y="35042"/>
                </a:lnTo>
                <a:lnTo>
                  <a:pt x="608945" y="22650"/>
                </a:lnTo>
                <a:lnTo>
                  <a:pt x="655029" y="12865"/>
                </a:lnTo>
                <a:lnTo>
                  <a:pt x="702051" y="5773"/>
                </a:lnTo>
                <a:lnTo>
                  <a:pt x="749928" y="1457"/>
                </a:lnTo>
                <a:lnTo>
                  <a:pt x="798576" y="0"/>
                </a:lnTo>
                <a:lnTo>
                  <a:pt x="847223" y="1457"/>
                </a:lnTo>
                <a:lnTo>
                  <a:pt x="895100" y="5773"/>
                </a:lnTo>
                <a:lnTo>
                  <a:pt x="942122" y="12865"/>
                </a:lnTo>
                <a:lnTo>
                  <a:pt x="988206" y="22650"/>
                </a:lnTo>
                <a:lnTo>
                  <a:pt x="1033269" y="35042"/>
                </a:lnTo>
                <a:lnTo>
                  <a:pt x="1077226" y="49960"/>
                </a:lnTo>
                <a:lnTo>
                  <a:pt x="1119995" y="67319"/>
                </a:lnTo>
                <a:lnTo>
                  <a:pt x="1161492" y="87036"/>
                </a:lnTo>
                <a:lnTo>
                  <a:pt x="1201634" y="109028"/>
                </a:lnTo>
                <a:lnTo>
                  <a:pt x="1240336" y="133210"/>
                </a:lnTo>
                <a:lnTo>
                  <a:pt x="1277516" y="159500"/>
                </a:lnTo>
                <a:lnTo>
                  <a:pt x="1313090" y="187813"/>
                </a:lnTo>
                <a:lnTo>
                  <a:pt x="1346973" y="218067"/>
                </a:lnTo>
                <a:lnTo>
                  <a:pt x="1379084" y="250178"/>
                </a:lnTo>
                <a:lnTo>
                  <a:pt x="1409338" y="284061"/>
                </a:lnTo>
                <a:lnTo>
                  <a:pt x="1437651" y="319635"/>
                </a:lnTo>
                <a:lnTo>
                  <a:pt x="1463941" y="356815"/>
                </a:lnTo>
                <a:lnTo>
                  <a:pt x="1488123" y="395517"/>
                </a:lnTo>
                <a:lnTo>
                  <a:pt x="1510115" y="435659"/>
                </a:lnTo>
                <a:lnTo>
                  <a:pt x="1529832" y="477156"/>
                </a:lnTo>
                <a:lnTo>
                  <a:pt x="1547191" y="519925"/>
                </a:lnTo>
                <a:lnTo>
                  <a:pt x="1562109" y="563882"/>
                </a:lnTo>
                <a:lnTo>
                  <a:pt x="1574501" y="608945"/>
                </a:lnTo>
                <a:lnTo>
                  <a:pt x="1584286" y="655029"/>
                </a:lnTo>
                <a:lnTo>
                  <a:pt x="1591378" y="702051"/>
                </a:lnTo>
                <a:lnTo>
                  <a:pt x="1595694" y="749928"/>
                </a:lnTo>
                <a:lnTo>
                  <a:pt x="1597152" y="798576"/>
                </a:lnTo>
                <a:lnTo>
                  <a:pt x="1595694" y="847223"/>
                </a:lnTo>
                <a:lnTo>
                  <a:pt x="1591378" y="895100"/>
                </a:lnTo>
                <a:lnTo>
                  <a:pt x="1584286" y="942122"/>
                </a:lnTo>
                <a:lnTo>
                  <a:pt x="1574501" y="988206"/>
                </a:lnTo>
                <a:lnTo>
                  <a:pt x="1562109" y="1033269"/>
                </a:lnTo>
                <a:lnTo>
                  <a:pt x="1547191" y="1077226"/>
                </a:lnTo>
                <a:lnTo>
                  <a:pt x="1529832" y="1119995"/>
                </a:lnTo>
                <a:lnTo>
                  <a:pt x="1510115" y="1161492"/>
                </a:lnTo>
                <a:lnTo>
                  <a:pt x="1488123" y="1201634"/>
                </a:lnTo>
                <a:lnTo>
                  <a:pt x="1463941" y="1240336"/>
                </a:lnTo>
                <a:lnTo>
                  <a:pt x="1437651" y="1277516"/>
                </a:lnTo>
                <a:lnTo>
                  <a:pt x="1409338" y="1313090"/>
                </a:lnTo>
                <a:lnTo>
                  <a:pt x="1379084" y="1346973"/>
                </a:lnTo>
                <a:lnTo>
                  <a:pt x="1346973" y="1379084"/>
                </a:lnTo>
                <a:lnTo>
                  <a:pt x="1313090" y="1409338"/>
                </a:lnTo>
                <a:lnTo>
                  <a:pt x="1277516" y="1437651"/>
                </a:lnTo>
                <a:lnTo>
                  <a:pt x="1240336" y="1463941"/>
                </a:lnTo>
                <a:lnTo>
                  <a:pt x="1201634" y="1488123"/>
                </a:lnTo>
                <a:lnTo>
                  <a:pt x="1161492" y="1510115"/>
                </a:lnTo>
                <a:lnTo>
                  <a:pt x="1119995" y="1529832"/>
                </a:lnTo>
                <a:lnTo>
                  <a:pt x="1077226" y="1547191"/>
                </a:lnTo>
                <a:lnTo>
                  <a:pt x="1033269" y="1562109"/>
                </a:lnTo>
                <a:lnTo>
                  <a:pt x="988206" y="1574501"/>
                </a:lnTo>
                <a:lnTo>
                  <a:pt x="942122" y="1584286"/>
                </a:lnTo>
                <a:lnTo>
                  <a:pt x="895100" y="1591378"/>
                </a:lnTo>
                <a:lnTo>
                  <a:pt x="847223" y="1595694"/>
                </a:lnTo>
                <a:lnTo>
                  <a:pt x="798576" y="1597152"/>
                </a:lnTo>
                <a:lnTo>
                  <a:pt x="749928" y="1595694"/>
                </a:lnTo>
                <a:lnTo>
                  <a:pt x="702051" y="1591378"/>
                </a:lnTo>
                <a:lnTo>
                  <a:pt x="655029" y="1584286"/>
                </a:lnTo>
                <a:lnTo>
                  <a:pt x="608945" y="1574501"/>
                </a:lnTo>
                <a:lnTo>
                  <a:pt x="563882" y="1562109"/>
                </a:lnTo>
                <a:lnTo>
                  <a:pt x="519925" y="1547191"/>
                </a:lnTo>
                <a:lnTo>
                  <a:pt x="477156" y="1529832"/>
                </a:lnTo>
                <a:lnTo>
                  <a:pt x="435659" y="1510115"/>
                </a:lnTo>
                <a:lnTo>
                  <a:pt x="395517" y="1488123"/>
                </a:lnTo>
                <a:lnTo>
                  <a:pt x="356815" y="1463941"/>
                </a:lnTo>
                <a:lnTo>
                  <a:pt x="319635" y="1437651"/>
                </a:lnTo>
                <a:lnTo>
                  <a:pt x="284061" y="1409338"/>
                </a:lnTo>
                <a:lnTo>
                  <a:pt x="250178" y="1379084"/>
                </a:lnTo>
                <a:lnTo>
                  <a:pt x="218067" y="1346973"/>
                </a:lnTo>
                <a:lnTo>
                  <a:pt x="187813" y="1313090"/>
                </a:lnTo>
                <a:lnTo>
                  <a:pt x="159500" y="1277516"/>
                </a:lnTo>
                <a:lnTo>
                  <a:pt x="133210" y="1240336"/>
                </a:lnTo>
                <a:lnTo>
                  <a:pt x="109028" y="1201634"/>
                </a:lnTo>
                <a:lnTo>
                  <a:pt x="87036" y="1161492"/>
                </a:lnTo>
                <a:lnTo>
                  <a:pt x="67319" y="1119995"/>
                </a:lnTo>
                <a:lnTo>
                  <a:pt x="49960" y="1077226"/>
                </a:lnTo>
                <a:lnTo>
                  <a:pt x="35042" y="1033269"/>
                </a:lnTo>
                <a:lnTo>
                  <a:pt x="22650" y="988206"/>
                </a:lnTo>
                <a:lnTo>
                  <a:pt x="12865" y="942122"/>
                </a:lnTo>
                <a:lnTo>
                  <a:pt x="5773" y="895100"/>
                </a:lnTo>
                <a:lnTo>
                  <a:pt x="1457" y="847223"/>
                </a:lnTo>
                <a:lnTo>
                  <a:pt x="0" y="798576"/>
                </a:lnTo>
                <a:close/>
              </a:path>
            </a:pathLst>
          </a:custGeom>
          <a:ln w="25400">
            <a:solidFill>
              <a:srgbClr val="EB1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7185" y="1784082"/>
            <a:ext cx="3039110" cy="289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00"/>
              </a:spcBef>
            </a:pPr>
            <a:r>
              <a:rPr sz="9600" spc="-810" dirty="0">
                <a:latin typeface="Tahoma"/>
                <a:cs typeface="Tahoma"/>
              </a:rPr>
              <a:t>2</a:t>
            </a:r>
            <a:endParaRPr sz="9600">
              <a:latin typeface="Tahoma"/>
              <a:cs typeface="Tahoma"/>
            </a:endParaRPr>
          </a:p>
          <a:p>
            <a:pPr marL="12700" marR="5080" indent="635" algn="ctr">
              <a:lnSpc>
                <a:spcPct val="100000"/>
              </a:lnSpc>
              <a:spcBef>
                <a:spcPts val="3175"/>
              </a:spcBef>
            </a:pP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he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m 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1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on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on 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ou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k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k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8102" y="1802129"/>
            <a:ext cx="1597660" cy="1597660"/>
          </a:xfrm>
          <a:custGeom>
            <a:avLst/>
            <a:gdLst/>
            <a:ahLst/>
            <a:cxnLst/>
            <a:rect l="l" t="t" r="r" b="b"/>
            <a:pathLst>
              <a:path w="1597660" h="1597660">
                <a:moveTo>
                  <a:pt x="0" y="798576"/>
                </a:moveTo>
                <a:lnTo>
                  <a:pt x="1457" y="749928"/>
                </a:lnTo>
                <a:lnTo>
                  <a:pt x="5773" y="702051"/>
                </a:lnTo>
                <a:lnTo>
                  <a:pt x="12865" y="655029"/>
                </a:lnTo>
                <a:lnTo>
                  <a:pt x="22650" y="608945"/>
                </a:lnTo>
                <a:lnTo>
                  <a:pt x="35042" y="563882"/>
                </a:lnTo>
                <a:lnTo>
                  <a:pt x="49960" y="519925"/>
                </a:lnTo>
                <a:lnTo>
                  <a:pt x="67319" y="477156"/>
                </a:lnTo>
                <a:lnTo>
                  <a:pt x="87036" y="435659"/>
                </a:lnTo>
                <a:lnTo>
                  <a:pt x="109028" y="395517"/>
                </a:lnTo>
                <a:lnTo>
                  <a:pt x="133210" y="356815"/>
                </a:lnTo>
                <a:lnTo>
                  <a:pt x="159500" y="319635"/>
                </a:lnTo>
                <a:lnTo>
                  <a:pt x="187813" y="284061"/>
                </a:lnTo>
                <a:lnTo>
                  <a:pt x="218067" y="250178"/>
                </a:lnTo>
                <a:lnTo>
                  <a:pt x="250178" y="218067"/>
                </a:lnTo>
                <a:lnTo>
                  <a:pt x="284061" y="187813"/>
                </a:lnTo>
                <a:lnTo>
                  <a:pt x="319635" y="159500"/>
                </a:lnTo>
                <a:lnTo>
                  <a:pt x="356815" y="133210"/>
                </a:lnTo>
                <a:lnTo>
                  <a:pt x="395517" y="109028"/>
                </a:lnTo>
                <a:lnTo>
                  <a:pt x="435659" y="87036"/>
                </a:lnTo>
                <a:lnTo>
                  <a:pt x="477156" y="67319"/>
                </a:lnTo>
                <a:lnTo>
                  <a:pt x="519925" y="49960"/>
                </a:lnTo>
                <a:lnTo>
                  <a:pt x="563882" y="35042"/>
                </a:lnTo>
                <a:lnTo>
                  <a:pt x="608945" y="22650"/>
                </a:lnTo>
                <a:lnTo>
                  <a:pt x="655029" y="12865"/>
                </a:lnTo>
                <a:lnTo>
                  <a:pt x="702051" y="5773"/>
                </a:lnTo>
                <a:lnTo>
                  <a:pt x="749928" y="1457"/>
                </a:lnTo>
                <a:lnTo>
                  <a:pt x="798576" y="0"/>
                </a:lnTo>
                <a:lnTo>
                  <a:pt x="847223" y="1457"/>
                </a:lnTo>
                <a:lnTo>
                  <a:pt x="895100" y="5773"/>
                </a:lnTo>
                <a:lnTo>
                  <a:pt x="942122" y="12865"/>
                </a:lnTo>
                <a:lnTo>
                  <a:pt x="988206" y="22650"/>
                </a:lnTo>
                <a:lnTo>
                  <a:pt x="1033269" y="35042"/>
                </a:lnTo>
                <a:lnTo>
                  <a:pt x="1077226" y="49960"/>
                </a:lnTo>
                <a:lnTo>
                  <a:pt x="1119995" y="67319"/>
                </a:lnTo>
                <a:lnTo>
                  <a:pt x="1161492" y="87036"/>
                </a:lnTo>
                <a:lnTo>
                  <a:pt x="1201634" y="109028"/>
                </a:lnTo>
                <a:lnTo>
                  <a:pt x="1240336" y="133210"/>
                </a:lnTo>
                <a:lnTo>
                  <a:pt x="1277516" y="159500"/>
                </a:lnTo>
                <a:lnTo>
                  <a:pt x="1313090" y="187813"/>
                </a:lnTo>
                <a:lnTo>
                  <a:pt x="1346973" y="218067"/>
                </a:lnTo>
                <a:lnTo>
                  <a:pt x="1379084" y="250178"/>
                </a:lnTo>
                <a:lnTo>
                  <a:pt x="1409338" y="284061"/>
                </a:lnTo>
                <a:lnTo>
                  <a:pt x="1437651" y="319635"/>
                </a:lnTo>
                <a:lnTo>
                  <a:pt x="1463941" y="356815"/>
                </a:lnTo>
                <a:lnTo>
                  <a:pt x="1488123" y="395517"/>
                </a:lnTo>
                <a:lnTo>
                  <a:pt x="1510115" y="435659"/>
                </a:lnTo>
                <a:lnTo>
                  <a:pt x="1529832" y="477156"/>
                </a:lnTo>
                <a:lnTo>
                  <a:pt x="1547191" y="519925"/>
                </a:lnTo>
                <a:lnTo>
                  <a:pt x="1562109" y="563882"/>
                </a:lnTo>
                <a:lnTo>
                  <a:pt x="1574501" y="608945"/>
                </a:lnTo>
                <a:lnTo>
                  <a:pt x="1584286" y="655029"/>
                </a:lnTo>
                <a:lnTo>
                  <a:pt x="1591378" y="702051"/>
                </a:lnTo>
                <a:lnTo>
                  <a:pt x="1595694" y="749928"/>
                </a:lnTo>
                <a:lnTo>
                  <a:pt x="1597152" y="798576"/>
                </a:lnTo>
                <a:lnTo>
                  <a:pt x="1595694" y="847223"/>
                </a:lnTo>
                <a:lnTo>
                  <a:pt x="1591378" y="895100"/>
                </a:lnTo>
                <a:lnTo>
                  <a:pt x="1584286" y="942122"/>
                </a:lnTo>
                <a:lnTo>
                  <a:pt x="1574501" y="988206"/>
                </a:lnTo>
                <a:lnTo>
                  <a:pt x="1562109" y="1033269"/>
                </a:lnTo>
                <a:lnTo>
                  <a:pt x="1547191" y="1077226"/>
                </a:lnTo>
                <a:lnTo>
                  <a:pt x="1529832" y="1119995"/>
                </a:lnTo>
                <a:lnTo>
                  <a:pt x="1510115" y="1161492"/>
                </a:lnTo>
                <a:lnTo>
                  <a:pt x="1488123" y="1201634"/>
                </a:lnTo>
                <a:lnTo>
                  <a:pt x="1463941" y="1240336"/>
                </a:lnTo>
                <a:lnTo>
                  <a:pt x="1437651" y="1277516"/>
                </a:lnTo>
                <a:lnTo>
                  <a:pt x="1409338" y="1313090"/>
                </a:lnTo>
                <a:lnTo>
                  <a:pt x="1379084" y="1346973"/>
                </a:lnTo>
                <a:lnTo>
                  <a:pt x="1346973" y="1379084"/>
                </a:lnTo>
                <a:lnTo>
                  <a:pt x="1313090" y="1409338"/>
                </a:lnTo>
                <a:lnTo>
                  <a:pt x="1277516" y="1437651"/>
                </a:lnTo>
                <a:lnTo>
                  <a:pt x="1240336" y="1463941"/>
                </a:lnTo>
                <a:lnTo>
                  <a:pt x="1201634" y="1488123"/>
                </a:lnTo>
                <a:lnTo>
                  <a:pt x="1161492" y="1510115"/>
                </a:lnTo>
                <a:lnTo>
                  <a:pt x="1119995" y="1529832"/>
                </a:lnTo>
                <a:lnTo>
                  <a:pt x="1077226" y="1547191"/>
                </a:lnTo>
                <a:lnTo>
                  <a:pt x="1033269" y="1562109"/>
                </a:lnTo>
                <a:lnTo>
                  <a:pt x="988206" y="1574501"/>
                </a:lnTo>
                <a:lnTo>
                  <a:pt x="942122" y="1584286"/>
                </a:lnTo>
                <a:lnTo>
                  <a:pt x="895100" y="1591378"/>
                </a:lnTo>
                <a:lnTo>
                  <a:pt x="847223" y="1595694"/>
                </a:lnTo>
                <a:lnTo>
                  <a:pt x="798576" y="1597152"/>
                </a:lnTo>
                <a:lnTo>
                  <a:pt x="749928" y="1595694"/>
                </a:lnTo>
                <a:lnTo>
                  <a:pt x="702051" y="1591378"/>
                </a:lnTo>
                <a:lnTo>
                  <a:pt x="655029" y="1584286"/>
                </a:lnTo>
                <a:lnTo>
                  <a:pt x="608945" y="1574501"/>
                </a:lnTo>
                <a:lnTo>
                  <a:pt x="563882" y="1562109"/>
                </a:lnTo>
                <a:lnTo>
                  <a:pt x="519925" y="1547191"/>
                </a:lnTo>
                <a:lnTo>
                  <a:pt x="477156" y="1529832"/>
                </a:lnTo>
                <a:lnTo>
                  <a:pt x="435659" y="1510115"/>
                </a:lnTo>
                <a:lnTo>
                  <a:pt x="395517" y="1488123"/>
                </a:lnTo>
                <a:lnTo>
                  <a:pt x="356815" y="1463941"/>
                </a:lnTo>
                <a:lnTo>
                  <a:pt x="319635" y="1437651"/>
                </a:lnTo>
                <a:lnTo>
                  <a:pt x="284061" y="1409338"/>
                </a:lnTo>
                <a:lnTo>
                  <a:pt x="250178" y="1379084"/>
                </a:lnTo>
                <a:lnTo>
                  <a:pt x="218067" y="1346973"/>
                </a:lnTo>
                <a:lnTo>
                  <a:pt x="187813" y="1313090"/>
                </a:lnTo>
                <a:lnTo>
                  <a:pt x="159500" y="1277516"/>
                </a:lnTo>
                <a:lnTo>
                  <a:pt x="133210" y="1240336"/>
                </a:lnTo>
                <a:lnTo>
                  <a:pt x="109028" y="1201634"/>
                </a:lnTo>
                <a:lnTo>
                  <a:pt x="87036" y="1161492"/>
                </a:lnTo>
                <a:lnTo>
                  <a:pt x="67319" y="1119995"/>
                </a:lnTo>
                <a:lnTo>
                  <a:pt x="49960" y="1077226"/>
                </a:lnTo>
                <a:lnTo>
                  <a:pt x="35042" y="1033269"/>
                </a:lnTo>
                <a:lnTo>
                  <a:pt x="22650" y="988206"/>
                </a:lnTo>
                <a:lnTo>
                  <a:pt x="12865" y="942122"/>
                </a:lnTo>
                <a:lnTo>
                  <a:pt x="5773" y="895100"/>
                </a:lnTo>
                <a:lnTo>
                  <a:pt x="1457" y="847223"/>
                </a:lnTo>
                <a:lnTo>
                  <a:pt x="0" y="798576"/>
                </a:lnTo>
                <a:close/>
              </a:path>
            </a:pathLst>
          </a:custGeom>
          <a:ln w="25400">
            <a:solidFill>
              <a:srgbClr val="EB1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1753" y="1784082"/>
            <a:ext cx="2649220" cy="289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00"/>
              </a:spcBef>
            </a:pPr>
            <a:r>
              <a:rPr sz="9600" spc="-2250" dirty="0">
                <a:latin typeface="Tahoma"/>
                <a:cs typeface="Tahoma"/>
              </a:rPr>
              <a:t>1</a:t>
            </a:r>
            <a:endParaRPr sz="96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3175"/>
              </a:spcBef>
            </a:pP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y  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50" dirty="0">
                <a:latin typeface="Tahoma"/>
                <a:cs typeface="Tahoma"/>
              </a:rPr>
              <a:t>sf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 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-30" dirty="0">
                <a:latin typeface="Tahoma"/>
                <a:cs typeface="Tahoma"/>
              </a:rPr>
              <a:t>lo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-6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</a:t>
            </a:r>
            <a:r>
              <a:rPr sz="2200" spc="-70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7386" y="1670557"/>
            <a:ext cx="1854200" cy="1854200"/>
            <a:chOff x="1437386" y="1670557"/>
            <a:chExt cx="1854200" cy="1854200"/>
          </a:xfrm>
        </p:grpSpPr>
        <p:sp>
          <p:nvSpPr>
            <p:cNvPr id="10" name="object 10"/>
            <p:cNvSpPr/>
            <p:nvPr/>
          </p:nvSpPr>
          <p:spPr>
            <a:xfrm>
              <a:off x="1450086" y="1683257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914400"/>
                  </a:moveTo>
                  <a:lnTo>
                    <a:pt x="1267" y="865837"/>
                  </a:lnTo>
                  <a:lnTo>
                    <a:pt x="5027" y="817935"/>
                  </a:lnTo>
                  <a:lnTo>
                    <a:pt x="11217" y="770756"/>
                  </a:lnTo>
                  <a:lnTo>
                    <a:pt x="19773" y="724364"/>
                  </a:lnTo>
                  <a:lnTo>
                    <a:pt x="30633" y="678821"/>
                  </a:lnTo>
                  <a:lnTo>
                    <a:pt x="43732" y="634192"/>
                  </a:lnTo>
                  <a:lnTo>
                    <a:pt x="59009" y="590538"/>
                  </a:lnTo>
                  <a:lnTo>
                    <a:pt x="76399" y="547924"/>
                  </a:lnTo>
                  <a:lnTo>
                    <a:pt x="95839" y="506412"/>
                  </a:lnTo>
                  <a:lnTo>
                    <a:pt x="117267" y="466066"/>
                  </a:lnTo>
                  <a:lnTo>
                    <a:pt x="140619" y="426949"/>
                  </a:lnTo>
                  <a:lnTo>
                    <a:pt x="165832" y="389124"/>
                  </a:lnTo>
                  <a:lnTo>
                    <a:pt x="192842" y="352654"/>
                  </a:lnTo>
                  <a:lnTo>
                    <a:pt x="221587" y="317602"/>
                  </a:lnTo>
                  <a:lnTo>
                    <a:pt x="252004" y="284033"/>
                  </a:lnTo>
                  <a:lnTo>
                    <a:pt x="284028" y="252008"/>
                  </a:lnTo>
                  <a:lnTo>
                    <a:pt x="317597" y="221592"/>
                  </a:lnTo>
                  <a:lnTo>
                    <a:pt x="352648" y="192846"/>
                  </a:lnTo>
                  <a:lnTo>
                    <a:pt x="389118" y="165835"/>
                  </a:lnTo>
                  <a:lnTo>
                    <a:pt x="426943" y="140622"/>
                  </a:lnTo>
                  <a:lnTo>
                    <a:pt x="466060" y="117270"/>
                  </a:lnTo>
                  <a:lnTo>
                    <a:pt x="506406" y="95842"/>
                  </a:lnTo>
                  <a:lnTo>
                    <a:pt x="547918" y="76401"/>
                  </a:lnTo>
                  <a:lnTo>
                    <a:pt x="590533" y="59010"/>
                  </a:lnTo>
                  <a:lnTo>
                    <a:pt x="634187" y="43734"/>
                  </a:lnTo>
                  <a:lnTo>
                    <a:pt x="678817" y="30634"/>
                  </a:lnTo>
                  <a:lnTo>
                    <a:pt x="724360" y="19774"/>
                  </a:lnTo>
                  <a:lnTo>
                    <a:pt x="770753" y="11217"/>
                  </a:lnTo>
                  <a:lnTo>
                    <a:pt x="817933" y="5027"/>
                  </a:lnTo>
                  <a:lnTo>
                    <a:pt x="865836" y="1267"/>
                  </a:lnTo>
                  <a:lnTo>
                    <a:pt x="914400" y="0"/>
                  </a:lnTo>
                  <a:lnTo>
                    <a:pt x="962962" y="1267"/>
                  </a:lnTo>
                  <a:lnTo>
                    <a:pt x="1010864" y="5027"/>
                  </a:lnTo>
                  <a:lnTo>
                    <a:pt x="1058043" y="11217"/>
                  </a:lnTo>
                  <a:lnTo>
                    <a:pt x="1104435" y="19774"/>
                  </a:lnTo>
                  <a:lnTo>
                    <a:pt x="1149978" y="30634"/>
                  </a:lnTo>
                  <a:lnTo>
                    <a:pt x="1194607" y="43734"/>
                  </a:lnTo>
                  <a:lnTo>
                    <a:pt x="1238261" y="59010"/>
                  </a:lnTo>
                  <a:lnTo>
                    <a:pt x="1280875" y="76401"/>
                  </a:lnTo>
                  <a:lnTo>
                    <a:pt x="1322387" y="95842"/>
                  </a:lnTo>
                  <a:lnTo>
                    <a:pt x="1362733" y="117270"/>
                  </a:lnTo>
                  <a:lnTo>
                    <a:pt x="1401850" y="140622"/>
                  </a:lnTo>
                  <a:lnTo>
                    <a:pt x="1439675" y="165835"/>
                  </a:lnTo>
                  <a:lnTo>
                    <a:pt x="1476145" y="192846"/>
                  </a:lnTo>
                  <a:lnTo>
                    <a:pt x="1511197" y="221592"/>
                  </a:lnTo>
                  <a:lnTo>
                    <a:pt x="1544766" y="252008"/>
                  </a:lnTo>
                  <a:lnTo>
                    <a:pt x="1576791" y="284033"/>
                  </a:lnTo>
                  <a:lnTo>
                    <a:pt x="1607207" y="317602"/>
                  </a:lnTo>
                  <a:lnTo>
                    <a:pt x="1635953" y="352654"/>
                  </a:lnTo>
                  <a:lnTo>
                    <a:pt x="1662964" y="389124"/>
                  </a:lnTo>
                  <a:lnTo>
                    <a:pt x="1688177" y="426949"/>
                  </a:lnTo>
                  <a:lnTo>
                    <a:pt x="1711529" y="466066"/>
                  </a:lnTo>
                  <a:lnTo>
                    <a:pt x="1732957" y="506412"/>
                  </a:lnTo>
                  <a:lnTo>
                    <a:pt x="1752398" y="547924"/>
                  </a:lnTo>
                  <a:lnTo>
                    <a:pt x="1769789" y="590538"/>
                  </a:lnTo>
                  <a:lnTo>
                    <a:pt x="1785065" y="634192"/>
                  </a:lnTo>
                  <a:lnTo>
                    <a:pt x="1798165" y="678821"/>
                  </a:lnTo>
                  <a:lnTo>
                    <a:pt x="1809025" y="724364"/>
                  </a:lnTo>
                  <a:lnTo>
                    <a:pt x="1817582" y="770756"/>
                  </a:lnTo>
                  <a:lnTo>
                    <a:pt x="1823772" y="817935"/>
                  </a:lnTo>
                  <a:lnTo>
                    <a:pt x="1827532" y="865837"/>
                  </a:lnTo>
                  <a:lnTo>
                    <a:pt x="1828800" y="914400"/>
                  </a:lnTo>
                  <a:lnTo>
                    <a:pt x="1827532" y="962962"/>
                  </a:lnTo>
                  <a:lnTo>
                    <a:pt x="1823772" y="1010864"/>
                  </a:lnTo>
                  <a:lnTo>
                    <a:pt x="1817582" y="1058043"/>
                  </a:lnTo>
                  <a:lnTo>
                    <a:pt x="1809025" y="1104435"/>
                  </a:lnTo>
                  <a:lnTo>
                    <a:pt x="1798165" y="1149978"/>
                  </a:lnTo>
                  <a:lnTo>
                    <a:pt x="1785065" y="1194607"/>
                  </a:lnTo>
                  <a:lnTo>
                    <a:pt x="1769789" y="1238261"/>
                  </a:lnTo>
                  <a:lnTo>
                    <a:pt x="1752398" y="1280875"/>
                  </a:lnTo>
                  <a:lnTo>
                    <a:pt x="1732957" y="1322387"/>
                  </a:lnTo>
                  <a:lnTo>
                    <a:pt x="1711529" y="1362733"/>
                  </a:lnTo>
                  <a:lnTo>
                    <a:pt x="1688177" y="1401850"/>
                  </a:lnTo>
                  <a:lnTo>
                    <a:pt x="1662964" y="1439675"/>
                  </a:lnTo>
                  <a:lnTo>
                    <a:pt x="1635953" y="1476145"/>
                  </a:lnTo>
                  <a:lnTo>
                    <a:pt x="1607207" y="1511197"/>
                  </a:lnTo>
                  <a:lnTo>
                    <a:pt x="1576791" y="1544766"/>
                  </a:lnTo>
                  <a:lnTo>
                    <a:pt x="1544766" y="1576791"/>
                  </a:lnTo>
                  <a:lnTo>
                    <a:pt x="1511197" y="1607207"/>
                  </a:lnTo>
                  <a:lnTo>
                    <a:pt x="1476145" y="1635953"/>
                  </a:lnTo>
                  <a:lnTo>
                    <a:pt x="1439675" y="1662964"/>
                  </a:lnTo>
                  <a:lnTo>
                    <a:pt x="1401850" y="1688177"/>
                  </a:lnTo>
                  <a:lnTo>
                    <a:pt x="1362733" y="1711529"/>
                  </a:lnTo>
                  <a:lnTo>
                    <a:pt x="1322387" y="1732957"/>
                  </a:lnTo>
                  <a:lnTo>
                    <a:pt x="1280875" y="1752398"/>
                  </a:lnTo>
                  <a:lnTo>
                    <a:pt x="1238261" y="1769789"/>
                  </a:lnTo>
                  <a:lnTo>
                    <a:pt x="1194607" y="1785065"/>
                  </a:lnTo>
                  <a:lnTo>
                    <a:pt x="1149978" y="1798165"/>
                  </a:lnTo>
                  <a:lnTo>
                    <a:pt x="1104435" y="1809025"/>
                  </a:lnTo>
                  <a:lnTo>
                    <a:pt x="1058043" y="1817582"/>
                  </a:lnTo>
                  <a:lnTo>
                    <a:pt x="1010864" y="1823772"/>
                  </a:lnTo>
                  <a:lnTo>
                    <a:pt x="962962" y="1827532"/>
                  </a:lnTo>
                  <a:lnTo>
                    <a:pt x="914400" y="1828800"/>
                  </a:lnTo>
                  <a:lnTo>
                    <a:pt x="865836" y="1827532"/>
                  </a:lnTo>
                  <a:lnTo>
                    <a:pt x="817933" y="1823772"/>
                  </a:lnTo>
                  <a:lnTo>
                    <a:pt x="770753" y="1817582"/>
                  </a:lnTo>
                  <a:lnTo>
                    <a:pt x="724360" y="1809025"/>
                  </a:lnTo>
                  <a:lnTo>
                    <a:pt x="678817" y="1798165"/>
                  </a:lnTo>
                  <a:lnTo>
                    <a:pt x="634187" y="1785065"/>
                  </a:lnTo>
                  <a:lnTo>
                    <a:pt x="590533" y="1769789"/>
                  </a:lnTo>
                  <a:lnTo>
                    <a:pt x="547918" y="1752398"/>
                  </a:lnTo>
                  <a:lnTo>
                    <a:pt x="506406" y="1732957"/>
                  </a:lnTo>
                  <a:lnTo>
                    <a:pt x="466060" y="1711529"/>
                  </a:lnTo>
                  <a:lnTo>
                    <a:pt x="426943" y="1688177"/>
                  </a:lnTo>
                  <a:lnTo>
                    <a:pt x="389118" y="1662964"/>
                  </a:lnTo>
                  <a:lnTo>
                    <a:pt x="352648" y="1635953"/>
                  </a:lnTo>
                  <a:lnTo>
                    <a:pt x="317597" y="1607207"/>
                  </a:lnTo>
                  <a:lnTo>
                    <a:pt x="284028" y="1576791"/>
                  </a:lnTo>
                  <a:lnTo>
                    <a:pt x="252004" y="1544766"/>
                  </a:lnTo>
                  <a:lnTo>
                    <a:pt x="221587" y="1511197"/>
                  </a:lnTo>
                  <a:lnTo>
                    <a:pt x="192842" y="1476145"/>
                  </a:lnTo>
                  <a:lnTo>
                    <a:pt x="165832" y="1439675"/>
                  </a:lnTo>
                  <a:lnTo>
                    <a:pt x="140619" y="1401850"/>
                  </a:lnTo>
                  <a:lnTo>
                    <a:pt x="117267" y="1362733"/>
                  </a:lnTo>
                  <a:lnTo>
                    <a:pt x="95839" y="1322387"/>
                  </a:lnTo>
                  <a:lnTo>
                    <a:pt x="76399" y="1280875"/>
                  </a:lnTo>
                  <a:lnTo>
                    <a:pt x="59009" y="1238261"/>
                  </a:lnTo>
                  <a:lnTo>
                    <a:pt x="43732" y="1194607"/>
                  </a:lnTo>
                  <a:lnTo>
                    <a:pt x="30633" y="1149978"/>
                  </a:lnTo>
                  <a:lnTo>
                    <a:pt x="19773" y="1104435"/>
                  </a:lnTo>
                  <a:lnTo>
                    <a:pt x="11217" y="1058043"/>
                  </a:lnTo>
                  <a:lnTo>
                    <a:pt x="5027" y="1010864"/>
                  </a:lnTo>
                  <a:lnTo>
                    <a:pt x="1267" y="962962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37BD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6578" y="1799081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60" h="1597660">
                  <a:moveTo>
                    <a:pt x="798576" y="0"/>
                  </a:moveTo>
                  <a:lnTo>
                    <a:pt x="749928" y="1457"/>
                  </a:lnTo>
                  <a:lnTo>
                    <a:pt x="702051" y="5773"/>
                  </a:lnTo>
                  <a:lnTo>
                    <a:pt x="655029" y="12865"/>
                  </a:lnTo>
                  <a:lnTo>
                    <a:pt x="608945" y="22650"/>
                  </a:lnTo>
                  <a:lnTo>
                    <a:pt x="563882" y="35042"/>
                  </a:lnTo>
                  <a:lnTo>
                    <a:pt x="519925" y="49960"/>
                  </a:lnTo>
                  <a:lnTo>
                    <a:pt x="477156" y="67319"/>
                  </a:lnTo>
                  <a:lnTo>
                    <a:pt x="435659" y="87036"/>
                  </a:lnTo>
                  <a:lnTo>
                    <a:pt x="395517" y="109028"/>
                  </a:lnTo>
                  <a:lnTo>
                    <a:pt x="356815" y="133210"/>
                  </a:lnTo>
                  <a:lnTo>
                    <a:pt x="319635" y="159500"/>
                  </a:lnTo>
                  <a:lnTo>
                    <a:pt x="284061" y="187813"/>
                  </a:lnTo>
                  <a:lnTo>
                    <a:pt x="250178" y="218067"/>
                  </a:lnTo>
                  <a:lnTo>
                    <a:pt x="218067" y="250178"/>
                  </a:lnTo>
                  <a:lnTo>
                    <a:pt x="187813" y="284061"/>
                  </a:lnTo>
                  <a:lnTo>
                    <a:pt x="159500" y="319635"/>
                  </a:lnTo>
                  <a:lnTo>
                    <a:pt x="133210" y="356815"/>
                  </a:lnTo>
                  <a:lnTo>
                    <a:pt x="109028" y="395517"/>
                  </a:lnTo>
                  <a:lnTo>
                    <a:pt x="87036" y="435659"/>
                  </a:lnTo>
                  <a:lnTo>
                    <a:pt x="67319" y="477156"/>
                  </a:lnTo>
                  <a:lnTo>
                    <a:pt x="49960" y="519925"/>
                  </a:lnTo>
                  <a:lnTo>
                    <a:pt x="35042" y="563882"/>
                  </a:lnTo>
                  <a:lnTo>
                    <a:pt x="22650" y="608945"/>
                  </a:lnTo>
                  <a:lnTo>
                    <a:pt x="12865" y="655029"/>
                  </a:lnTo>
                  <a:lnTo>
                    <a:pt x="5773" y="702051"/>
                  </a:lnTo>
                  <a:lnTo>
                    <a:pt x="1457" y="749928"/>
                  </a:lnTo>
                  <a:lnTo>
                    <a:pt x="0" y="798576"/>
                  </a:lnTo>
                  <a:lnTo>
                    <a:pt x="1457" y="847223"/>
                  </a:lnTo>
                  <a:lnTo>
                    <a:pt x="5773" y="895100"/>
                  </a:lnTo>
                  <a:lnTo>
                    <a:pt x="12865" y="942122"/>
                  </a:lnTo>
                  <a:lnTo>
                    <a:pt x="22650" y="988206"/>
                  </a:lnTo>
                  <a:lnTo>
                    <a:pt x="35042" y="1033269"/>
                  </a:lnTo>
                  <a:lnTo>
                    <a:pt x="49960" y="1077226"/>
                  </a:lnTo>
                  <a:lnTo>
                    <a:pt x="67319" y="1119995"/>
                  </a:lnTo>
                  <a:lnTo>
                    <a:pt x="87036" y="1161492"/>
                  </a:lnTo>
                  <a:lnTo>
                    <a:pt x="109028" y="1201634"/>
                  </a:lnTo>
                  <a:lnTo>
                    <a:pt x="133210" y="1240336"/>
                  </a:lnTo>
                  <a:lnTo>
                    <a:pt x="159500" y="1277516"/>
                  </a:lnTo>
                  <a:lnTo>
                    <a:pt x="187813" y="1313090"/>
                  </a:lnTo>
                  <a:lnTo>
                    <a:pt x="218067" y="1346973"/>
                  </a:lnTo>
                  <a:lnTo>
                    <a:pt x="250178" y="1379084"/>
                  </a:lnTo>
                  <a:lnTo>
                    <a:pt x="284061" y="1409338"/>
                  </a:lnTo>
                  <a:lnTo>
                    <a:pt x="319635" y="1437651"/>
                  </a:lnTo>
                  <a:lnTo>
                    <a:pt x="356815" y="1463941"/>
                  </a:lnTo>
                  <a:lnTo>
                    <a:pt x="395517" y="1488123"/>
                  </a:lnTo>
                  <a:lnTo>
                    <a:pt x="435659" y="1510115"/>
                  </a:lnTo>
                  <a:lnTo>
                    <a:pt x="477156" y="1529832"/>
                  </a:lnTo>
                  <a:lnTo>
                    <a:pt x="519925" y="1547191"/>
                  </a:lnTo>
                  <a:lnTo>
                    <a:pt x="563882" y="1562109"/>
                  </a:lnTo>
                  <a:lnTo>
                    <a:pt x="608945" y="1574501"/>
                  </a:lnTo>
                  <a:lnTo>
                    <a:pt x="655029" y="1584286"/>
                  </a:lnTo>
                  <a:lnTo>
                    <a:pt x="702051" y="1591378"/>
                  </a:lnTo>
                  <a:lnTo>
                    <a:pt x="749928" y="1595694"/>
                  </a:lnTo>
                  <a:lnTo>
                    <a:pt x="798576" y="1597152"/>
                  </a:lnTo>
                  <a:lnTo>
                    <a:pt x="847223" y="1595694"/>
                  </a:lnTo>
                  <a:lnTo>
                    <a:pt x="895100" y="1591378"/>
                  </a:lnTo>
                  <a:lnTo>
                    <a:pt x="942122" y="1584286"/>
                  </a:lnTo>
                  <a:lnTo>
                    <a:pt x="988206" y="1574501"/>
                  </a:lnTo>
                  <a:lnTo>
                    <a:pt x="1033269" y="1562109"/>
                  </a:lnTo>
                  <a:lnTo>
                    <a:pt x="1077226" y="1547191"/>
                  </a:lnTo>
                  <a:lnTo>
                    <a:pt x="1119995" y="1529832"/>
                  </a:lnTo>
                  <a:lnTo>
                    <a:pt x="1161492" y="1510115"/>
                  </a:lnTo>
                  <a:lnTo>
                    <a:pt x="1201634" y="1488123"/>
                  </a:lnTo>
                  <a:lnTo>
                    <a:pt x="1240336" y="1463941"/>
                  </a:lnTo>
                  <a:lnTo>
                    <a:pt x="1277516" y="1437651"/>
                  </a:lnTo>
                  <a:lnTo>
                    <a:pt x="1313090" y="1409338"/>
                  </a:lnTo>
                  <a:lnTo>
                    <a:pt x="1346973" y="1379084"/>
                  </a:lnTo>
                  <a:lnTo>
                    <a:pt x="1379084" y="1346973"/>
                  </a:lnTo>
                  <a:lnTo>
                    <a:pt x="1409338" y="1313090"/>
                  </a:lnTo>
                  <a:lnTo>
                    <a:pt x="1437651" y="1277516"/>
                  </a:lnTo>
                  <a:lnTo>
                    <a:pt x="1463941" y="1240336"/>
                  </a:lnTo>
                  <a:lnTo>
                    <a:pt x="1488123" y="1201634"/>
                  </a:lnTo>
                  <a:lnTo>
                    <a:pt x="1510115" y="1161492"/>
                  </a:lnTo>
                  <a:lnTo>
                    <a:pt x="1529832" y="1119995"/>
                  </a:lnTo>
                  <a:lnTo>
                    <a:pt x="1547191" y="1077226"/>
                  </a:lnTo>
                  <a:lnTo>
                    <a:pt x="1562109" y="1033269"/>
                  </a:lnTo>
                  <a:lnTo>
                    <a:pt x="1574501" y="988206"/>
                  </a:lnTo>
                  <a:lnTo>
                    <a:pt x="1584286" y="942122"/>
                  </a:lnTo>
                  <a:lnTo>
                    <a:pt x="1591378" y="895100"/>
                  </a:lnTo>
                  <a:lnTo>
                    <a:pt x="1595694" y="847223"/>
                  </a:lnTo>
                  <a:lnTo>
                    <a:pt x="1597152" y="798576"/>
                  </a:lnTo>
                  <a:lnTo>
                    <a:pt x="1595694" y="749928"/>
                  </a:lnTo>
                  <a:lnTo>
                    <a:pt x="1591378" y="702051"/>
                  </a:lnTo>
                  <a:lnTo>
                    <a:pt x="1584286" y="655029"/>
                  </a:lnTo>
                  <a:lnTo>
                    <a:pt x="1574501" y="608945"/>
                  </a:lnTo>
                  <a:lnTo>
                    <a:pt x="1562109" y="563882"/>
                  </a:lnTo>
                  <a:lnTo>
                    <a:pt x="1547191" y="519925"/>
                  </a:lnTo>
                  <a:lnTo>
                    <a:pt x="1529832" y="477156"/>
                  </a:lnTo>
                  <a:lnTo>
                    <a:pt x="1510115" y="435659"/>
                  </a:lnTo>
                  <a:lnTo>
                    <a:pt x="1488123" y="395517"/>
                  </a:lnTo>
                  <a:lnTo>
                    <a:pt x="1463941" y="356815"/>
                  </a:lnTo>
                  <a:lnTo>
                    <a:pt x="1437651" y="319635"/>
                  </a:lnTo>
                  <a:lnTo>
                    <a:pt x="1409338" y="284061"/>
                  </a:lnTo>
                  <a:lnTo>
                    <a:pt x="1379084" y="250178"/>
                  </a:lnTo>
                  <a:lnTo>
                    <a:pt x="1346973" y="218067"/>
                  </a:lnTo>
                  <a:lnTo>
                    <a:pt x="1313090" y="187813"/>
                  </a:lnTo>
                  <a:lnTo>
                    <a:pt x="1277516" y="159500"/>
                  </a:lnTo>
                  <a:lnTo>
                    <a:pt x="1240336" y="133210"/>
                  </a:lnTo>
                  <a:lnTo>
                    <a:pt x="1201634" y="109028"/>
                  </a:lnTo>
                  <a:lnTo>
                    <a:pt x="1161492" y="87036"/>
                  </a:lnTo>
                  <a:lnTo>
                    <a:pt x="1119995" y="67319"/>
                  </a:lnTo>
                  <a:lnTo>
                    <a:pt x="1077226" y="49960"/>
                  </a:lnTo>
                  <a:lnTo>
                    <a:pt x="1033269" y="35042"/>
                  </a:lnTo>
                  <a:lnTo>
                    <a:pt x="988206" y="22650"/>
                  </a:lnTo>
                  <a:lnTo>
                    <a:pt x="942122" y="12865"/>
                  </a:lnTo>
                  <a:lnTo>
                    <a:pt x="895100" y="5773"/>
                  </a:lnTo>
                  <a:lnTo>
                    <a:pt x="847223" y="1457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37B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6578" y="1799081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60" h="1597660">
                  <a:moveTo>
                    <a:pt x="0" y="798576"/>
                  </a:moveTo>
                  <a:lnTo>
                    <a:pt x="1457" y="749928"/>
                  </a:lnTo>
                  <a:lnTo>
                    <a:pt x="5773" y="702051"/>
                  </a:lnTo>
                  <a:lnTo>
                    <a:pt x="12865" y="655029"/>
                  </a:lnTo>
                  <a:lnTo>
                    <a:pt x="22650" y="608945"/>
                  </a:lnTo>
                  <a:lnTo>
                    <a:pt x="35042" y="563882"/>
                  </a:lnTo>
                  <a:lnTo>
                    <a:pt x="49960" y="519925"/>
                  </a:lnTo>
                  <a:lnTo>
                    <a:pt x="67319" y="477156"/>
                  </a:lnTo>
                  <a:lnTo>
                    <a:pt x="87036" y="435659"/>
                  </a:lnTo>
                  <a:lnTo>
                    <a:pt x="109028" y="395517"/>
                  </a:lnTo>
                  <a:lnTo>
                    <a:pt x="133210" y="356815"/>
                  </a:lnTo>
                  <a:lnTo>
                    <a:pt x="159500" y="319635"/>
                  </a:lnTo>
                  <a:lnTo>
                    <a:pt x="187813" y="284061"/>
                  </a:lnTo>
                  <a:lnTo>
                    <a:pt x="218067" y="250178"/>
                  </a:lnTo>
                  <a:lnTo>
                    <a:pt x="250178" y="218067"/>
                  </a:lnTo>
                  <a:lnTo>
                    <a:pt x="284061" y="187813"/>
                  </a:lnTo>
                  <a:lnTo>
                    <a:pt x="319635" y="159500"/>
                  </a:lnTo>
                  <a:lnTo>
                    <a:pt x="356815" y="133210"/>
                  </a:lnTo>
                  <a:lnTo>
                    <a:pt x="395517" y="109028"/>
                  </a:lnTo>
                  <a:lnTo>
                    <a:pt x="435659" y="87036"/>
                  </a:lnTo>
                  <a:lnTo>
                    <a:pt x="477156" y="67319"/>
                  </a:lnTo>
                  <a:lnTo>
                    <a:pt x="519925" y="49960"/>
                  </a:lnTo>
                  <a:lnTo>
                    <a:pt x="563882" y="35042"/>
                  </a:lnTo>
                  <a:lnTo>
                    <a:pt x="608945" y="22650"/>
                  </a:lnTo>
                  <a:lnTo>
                    <a:pt x="655029" y="12865"/>
                  </a:lnTo>
                  <a:lnTo>
                    <a:pt x="702051" y="5773"/>
                  </a:lnTo>
                  <a:lnTo>
                    <a:pt x="749928" y="1457"/>
                  </a:lnTo>
                  <a:lnTo>
                    <a:pt x="798576" y="0"/>
                  </a:lnTo>
                  <a:lnTo>
                    <a:pt x="847223" y="1457"/>
                  </a:lnTo>
                  <a:lnTo>
                    <a:pt x="895100" y="5773"/>
                  </a:lnTo>
                  <a:lnTo>
                    <a:pt x="942122" y="12865"/>
                  </a:lnTo>
                  <a:lnTo>
                    <a:pt x="988206" y="22650"/>
                  </a:lnTo>
                  <a:lnTo>
                    <a:pt x="1033269" y="35042"/>
                  </a:lnTo>
                  <a:lnTo>
                    <a:pt x="1077226" y="49960"/>
                  </a:lnTo>
                  <a:lnTo>
                    <a:pt x="1119995" y="67319"/>
                  </a:lnTo>
                  <a:lnTo>
                    <a:pt x="1161492" y="87036"/>
                  </a:lnTo>
                  <a:lnTo>
                    <a:pt x="1201634" y="109028"/>
                  </a:lnTo>
                  <a:lnTo>
                    <a:pt x="1240336" y="133210"/>
                  </a:lnTo>
                  <a:lnTo>
                    <a:pt x="1277516" y="159500"/>
                  </a:lnTo>
                  <a:lnTo>
                    <a:pt x="1313090" y="187813"/>
                  </a:lnTo>
                  <a:lnTo>
                    <a:pt x="1346973" y="218067"/>
                  </a:lnTo>
                  <a:lnTo>
                    <a:pt x="1379084" y="250178"/>
                  </a:lnTo>
                  <a:lnTo>
                    <a:pt x="1409338" y="284061"/>
                  </a:lnTo>
                  <a:lnTo>
                    <a:pt x="1437651" y="319635"/>
                  </a:lnTo>
                  <a:lnTo>
                    <a:pt x="1463941" y="356815"/>
                  </a:lnTo>
                  <a:lnTo>
                    <a:pt x="1488123" y="395517"/>
                  </a:lnTo>
                  <a:lnTo>
                    <a:pt x="1510115" y="435659"/>
                  </a:lnTo>
                  <a:lnTo>
                    <a:pt x="1529832" y="477156"/>
                  </a:lnTo>
                  <a:lnTo>
                    <a:pt x="1547191" y="519925"/>
                  </a:lnTo>
                  <a:lnTo>
                    <a:pt x="1562109" y="563882"/>
                  </a:lnTo>
                  <a:lnTo>
                    <a:pt x="1574501" y="608945"/>
                  </a:lnTo>
                  <a:lnTo>
                    <a:pt x="1584286" y="655029"/>
                  </a:lnTo>
                  <a:lnTo>
                    <a:pt x="1591378" y="702051"/>
                  </a:lnTo>
                  <a:lnTo>
                    <a:pt x="1595694" y="749928"/>
                  </a:lnTo>
                  <a:lnTo>
                    <a:pt x="1597152" y="798576"/>
                  </a:lnTo>
                  <a:lnTo>
                    <a:pt x="1595694" y="847223"/>
                  </a:lnTo>
                  <a:lnTo>
                    <a:pt x="1591378" y="895100"/>
                  </a:lnTo>
                  <a:lnTo>
                    <a:pt x="1584286" y="942122"/>
                  </a:lnTo>
                  <a:lnTo>
                    <a:pt x="1574501" y="988206"/>
                  </a:lnTo>
                  <a:lnTo>
                    <a:pt x="1562109" y="1033269"/>
                  </a:lnTo>
                  <a:lnTo>
                    <a:pt x="1547191" y="1077226"/>
                  </a:lnTo>
                  <a:lnTo>
                    <a:pt x="1529832" y="1119995"/>
                  </a:lnTo>
                  <a:lnTo>
                    <a:pt x="1510115" y="1161492"/>
                  </a:lnTo>
                  <a:lnTo>
                    <a:pt x="1488123" y="1201634"/>
                  </a:lnTo>
                  <a:lnTo>
                    <a:pt x="1463941" y="1240336"/>
                  </a:lnTo>
                  <a:lnTo>
                    <a:pt x="1437651" y="1277516"/>
                  </a:lnTo>
                  <a:lnTo>
                    <a:pt x="1409338" y="1313090"/>
                  </a:lnTo>
                  <a:lnTo>
                    <a:pt x="1379084" y="1346973"/>
                  </a:lnTo>
                  <a:lnTo>
                    <a:pt x="1346973" y="1379084"/>
                  </a:lnTo>
                  <a:lnTo>
                    <a:pt x="1313090" y="1409338"/>
                  </a:lnTo>
                  <a:lnTo>
                    <a:pt x="1277516" y="1437651"/>
                  </a:lnTo>
                  <a:lnTo>
                    <a:pt x="1240336" y="1463941"/>
                  </a:lnTo>
                  <a:lnTo>
                    <a:pt x="1201634" y="1488123"/>
                  </a:lnTo>
                  <a:lnTo>
                    <a:pt x="1161492" y="1510115"/>
                  </a:lnTo>
                  <a:lnTo>
                    <a:pt x="1119995" y="1529832"/>
                  </a:lnTo>
                  <a:lnTo>
                    <a:pt x="1077226" y="1547191"/>
                  </a:lnTo>
                  <a:lnTo>
                    <a:pt x="1033269" y="1562109"/>
                  </a:lnTo>
                  <a:lnTo>
                    <a:pt x="988206" y="1574501"/>
                  </a:lnTo>
                  <a:lnTo>
                    <a:pt x="942122" y="1584286"/>
                  </a:lnTo>
                  <a:lnTo>
                    <a:pt x="895100" y="1591378"/>
                  </a:lnTo>
                  <a:lnTo>
                    <a:pt x="847223" y="1595694"/>
                  </a:lnTo>
                  <a:lnTo>
                    <a:pt x="798576" y="1597152"/>
                  </a:lnTo>
                  <a:lnTo>
                    <a:pt x="749928" y="1595694"/>
                  </a:lnTo>
                  <a:lnTo>
                    <a:pt x="702051" y="1591378"/>
                  </a:lnTo>
                  <a:lnTo>
                    <a:pt x="655029" y="1584286"/>
                  </a:lnTo>
                  <a:lnTo>
                    <a:pt x="608945" y="1574501"/>
                  </a:lnTo>
                  <a:lnTo>
                    <a:pt x="563882" y="1562109"/>
                  </a:lnTo>
                  <a:lnTo>
                    <a:pt x="519925" y="1547191"/>
                  </a:lnTo>
                  <a:lnTo>
                    <a:pt x="477156" y="1529832"/>
                  </a:lnTo>
                  <a:lnTo>
                    <a:pt x="435659" y="1510115"/>
                  </a:lnTo>
                  <a:lnTo>
                    <a:pt x="395517" y="1488123"/>
                  </a:lnTo>
                  <a:lnTo>
                    <a:pt x="356815" y="1463941"/>
                  </a:lnTo>
                  <a:lnTo>
                    <a:pt x="319635" y="1437651"/>
                  </a:lnTo>
                  <a:lnTo>
                    <a:pt x="284061" y="1409338"/>
                  </a:lnTo>
                  <a:lnTo>
                    <a:pt x="250178" y="1379084"/>
                  </a:lnTo>
                  <a:lnTo>
                    <a:pt x="218067" y="1346973"/>
                  </a:lnTo>
                  <a:lnTo>
                    <a:pt x="187813" y="1313090"/>
                  </a:lnTo>
                  <a:lnTo>
                    <a:pt x="159500" y="1277516"/>
                  </a:lnTo>
                  <a:lnTo>
                    <a:pt x="133210" y="1240336"/>
                  </a:lnTo>
                  <a:lnTo>
                    <a:pt x="109028" y="1201634"/>
                  </a:lnTo>
                  <a:lnTo>
                    <a:pt x="87036" y="1161492"/>
                  </a:lnTo>
                  <a:lnTo>
                    <a:pt x="67319" y="1119995"/>
                  </a:lnTo>
                  <a:lnTo>
                    <a:pt x="49960" y="1077226"/>
                  </a:lnTo>
                  <a:lnTo>
                    <a:pt x="35042" y="1033269"/>
                  </a:lnTo>
                  <a:lnTo>
                    <a:pt x="22650" y="988206"/>
                  </a:lnTo>
                  <a:lnTo>
                    <a:pt x="12865" y="942122"/>
                  </a:lnTo>
                  <a:lnTo>
                    <a:pt x="5773" y="895100"/>
                  </a:lnTo>
                  <a:lnTo>
                    <a:pt x="1457" y="847223"/>
                  </a:lnTo>
                  <a:lnTo>
                    <a:pt x="0" y="798576"/>
                  </a:lnTo>
                  <a:close/>
                </a:path>
              </a:pathLst>
            </a:custGeom>
            <a:ln w="25400">
              <a:solidFill>
                <a:srgbClr val="37BD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57306" y="2443197"/>
              <a:ext cx="546735" cy="390525"/>
            </a:xfrm>
            <a:custGeom>
              <a:avLst/>
              <a:gdLst/>
              <a:ahLst/>
              <a:cxnLst/>
              <a:rect l="l" t="t" r="r" b="b"/>
              <a:pathLst>
                <a:path w="546735" h="390525">
                  <a:moveTo>
                    <a:pt x="187153" y="390091"/>
                  </a:moveTo>
                  <a:lnTo>
                    <a:pt x="0" y="202709"/>
                  </a:lnTo>
                  <a:lnTo>
                    <a:pt x="30396" y="172225"/>
                  </a:lnTo>
                  <a:lnTo>
                    <a:pt x="187153" y="329209"/>
                  </a:lnTo>
                  <a:lnTo>
                    <a:pt x="515929" y="0"/>
                  </a:lnTo>
                  <a:lnTo>
                    <a:pt x="546368" y="30440"/>
                  </a:lnTo>
                  <a:lnTo>
                    <a:pt x="187153" y="390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157293" y="2443189"/>
            <a:ext cx="546735" cy="390525"/>
          </a:xfrm>
          <a:custGeom>
            <a:avLst/>
            <a:gdLst/>
            <a:ahLst/>
            <a:cxnLst/>
            <a:rect l="l" t="t" r="r" b="b"/>
            <a:pathLst>
              <a:path w="546735" h="390525">
                <a:moveTo>
                  <a:pt x="187196" y="329252"/>
                </a:moveTo>
                <a:lnTo>
                  <a:pt x="30439" y="172225"/>
                </a:lnTo>
                <a:lnTo>
                  <a:pt x="0" y="202709"/>
                </a:lnTo>
                <a:lnTo>
                  <a:pt x="187196" y="390134"/>
                </a:lnTo>
                <a:lnTo>
                  <a:pt x="546368" y="30483"/>
                </a:lnTo>
                <a:lnTo>
                  <a:pt x="515929" y="0"/>
                </a:lnTo>
                <a:lnTo>
                  <a:pt x="187196" y="329252"/>
                </a:lnTo>
                <a:close/>
              </a:path>
            </a:pathLst>
          </a:custGeom>
          <a:ln w="243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084317" y="1670557"/>
            <a:ext cx="1854200" cy="1854200"/>
            <a:chOff x="5084317" y="1670557"/>
            <a:chExt cx="1854200" cy="1854200"/>
          </a:xfrm>
        </p:grpSpPr>
        <p:sp>
          <p:nvSpPr>
            <p:cNvPr id="16" name="object 16"/>
            <p:cNvSpPr/>
            <p:nvPr/>
          </p:nvSpPr>
          <p:spPr>
            <a:xfrm>
              <a:off x="5097017" y="1683257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914400"/>
                  </a:moveTo>
                  <a:lnTo>
                    <a:pt x="1267" y="865837"/>
                  </a:lnTo>
                  <a:lnTo>
                    <a:pt x="5027" y="817935"/>
                  </a:lnTo>
                  <a:lnTo>
                    <a:pt x="11217" y="770756"/>
                  </a:lnTo>
                  <a:lnTo>
                    <a:pt x="19774" y="724364"/>
                  </a:lnTo>
                  <a:lnTo>
                    <a:pt x="30634" y="678821"/>
                  </a:lnTo>
                  <a:lnTo>
                    <a:pt x="43734" y="634192"/>
                  </a:lnTo>
                  <a:lnTo>
                    <a:pt x="59010" y="590538"/>
                  </a:lnTo>
                  <a:lnTo>
                    <a:pt x="76401" y="547924"/>
                  </a:lnTo>
                  <a:lnTo>
                    <a:pt x="95842" y="506412"/>
                  </a:lnTo>
                  <a:lnTo>
                    <a:pt x="117270" y="466066"/>
                  </a:lnTo>
                  <a:lnTo>
                    <a:pt x="140622" y="426949"/>
                  </a:lnTo>
                  <a:lnTo>
                    <a:pt x="165835" y="389124"/>
                  </a:lnTo>
                  <a:lnTo>
                    <a:pt x="192846" y="352654"/>
                  </a:lnTo>
                  <a:lnTo>
                    <a:pt x="221592" y="317602"/>
                  </a:lnTo>
                  <a:lnTo>
                    <a:pt x="252008" y="284033"/>
                  </a:lnTo>
                  <a:lnTo>
                    <a:pt x="284033" y="252008"/>
                  </a:lnTo>
                  <a:lnTo>
                    <a:pt x="317602" y="221592"/>
                  </a:lnTo>
                  <a:lnTo>
                    <a:pt x="352654" y="192846"/>
                  </a:lnTo>
                  <a:lnTo>
                    <a:pt x="389124" y="165835"/>
                  </a:lnTo>
                  <a:lnTo>
                    <a:pt x="426949" y="140622"/>
                  </a:lnTo>
                  <a:lnTo>
                    <a:pt x="466066" y="117270"/>
                  </a:lnTo>
                  <a:lnTo>
                    <a:pt x="506412" y="95842"/>
                  </a:lnTo>
                  <a:lnTo>
                    <a:pt x="547924" y="76401"/>
                  </a:lnTo>
                  <a:lnTo>
                    <a:pt x="590538" y="59010"/>
                  </a:lnTo>
                  <a:lnTo>
                    <a:pt x="634192" y="43734"/>
                  </a:lnTo>
                  <a:lnTo>
                    <a:pt x="678821" y="30634"/>
                  </a:lnTo>
                  <a:lnTo>
                    <a:pt x="724364" y="19774"/>
                  </a:lnTo>
                  <a:lnTo>
                    <a:pt x="770756" y="11217"/>
                  </a:lnTo>
                  <a:lnTo>
                    <a:pt x="817935" y="5027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962962" y="1267"/>
                  </a:lnTo>
                  <a:lnTo>
                    <a:pt x="1010864" y="5027"/>
                  </a:lnTo>
                  <a:lnTo>
                    <a:pt x="1058043" y="11217"/>
                  </a:lnTo>
                  <a:lnTo>
                    <a:pt x="1104435" y="19774"/>
                  </a:lnTo>
                  <a:lnTo>
                    <a:pt x="1149978" y="30634"/>
                  </a:lnTo>
                  <a:lnTo>
                    <a:pt x="1194607" y="43734"/>
                  </a:lnTo>
                  <a:lnTo>
                    <a:pt x="1238261" y="59010"/>
                  </a:lnTo>
                  <a:lnTo>
                    <a:pt x="1280875" y="76401"/>
                  </a:lnTo>
                  <a:lnTo>
                    <a:pt x="1322387" y="95842"/>
                  </a:lnTo>
                  <a:lnTo>
                    <a:pt x="1362733" y="117270"/>
                  </a:lnTo>
                  <a:lnTo>
                    <a:pt x="1401850" y="140622"/>
                  </a:lnTo>
                  <a:lnTo>
                    <a:pt x="1439675" y="165835"/>
                  </a:lnTo>
                  <a:lnTo>
                    <a:pt x="1476145" y="192846"/>
                  </a:lnTo>
                  <a:lnTo>
                    <a:pt x="1511197" y="221592"/>
                  </a:lnTo>
                  <a:lnTo>
                    <a:pt x="1544766" y="252008"/>
                  </a:lnTo>
                  <a:lnTo>
                    <a:pt x="1576791" y="284033"/>
                  </a:lnTo>
                  <a:lnTo>
                    <a:pt x="1607207" y="317602"/>
                  </a:lnTo>
                  <a:lnTo>
                    <a:pt x="1635953" y="352654"/>
                  </a:lnTo>
                  <a:lnTo>
                    <a:pt x="1662964" y="389124"/>
                  </a:lnTo>
                  <a:lnTo>
                    <a:pt x="1688177" y="426949"/>
                  </a:lnTo>
                  <a:lnTo>
                    <a:pt x="1711529" y="466066"/>
                  </a:lnTo>
                  <a:lnTo>
                    <a:pt x="1732957" y="506412"/>
                  </a:lnTo>
                  <a:lnTo>
                    <a:pt x="1752398" y="547924"/>
                  </a:lnTo>
                  <a:lnTo>
                    <a:pt x="1769789" y="590538"/>
                  </a:lnTo>
                  <a:lnTo>
                    <a:pt x="1785065" y="634192"/>
                  </a:lnTo>
                  <a:lnTo>
                    <a:pt x="1798165" y="678821"/>
                  </a:lnTo>
                  <a:lnTo>
                    <a:pt x="1809025" y="724364"/>
                  </a:lnTo>
                  <a:lnTo>
                    <a:pt x="1817582" y="770756"/>
                  </a:lnTo>
                  <a:lnTo>
                    <a:pt x="1823772" y="817935"/>
                  </a:lnTo>
                  <a:lnTo>
                    <a:pt x="1827532" y="865837"/>
                  </a:lnTo>
                  <a:lnTo>
                    <a:pt x="1828800" y="914400"/>
                  </a:lnTo>
                  <a:lnTo>
                    <a:pt x="1827532" y="962962"/>
                  </a:lnTo>
                  <a:lnTo>
                    <a:pt x="1823772" y="1010864"/>
                  </a:lnTo>
                  <a:lnTo>
                    <a:pt x="1817582" y="1058043"/>
                  </a:lnTo>
                  <a:lnTo>
                    <a:pt x="1809025" y="1104435"/>
                  </a:lnTo>
                  <a:lnTo>
                    <a:pt x="1798165" y="1149978"/>
                  </a:lnTo>
                  <a:lnTo>
                    <a:pt x="1785065" y="1194607"/>
                  </a:lnTo>
                  <a:lnTo>
                    <a:pt x="1769789" y="1238261"/>
                  </a:lnTo>
                  <a:lnTo>
                    <a:pt x="1752398" y="1280875"/>
                  </a:lnTo>
                  <a:lnTo>
                    <a:pt x="1732957" y="1322387"/>
                  </a:lnTo>
                  <a:lnTo>
                    <a:pt x="1711529" y="1362733"/>
                  </a:lnTo>
                  <a:lnTo>
                    <a:pt x="1688177" y="1401850"/>
                  </a:lnTo>
                  <a:lnTo>
                    <a:pt x="1662964" y="1439675"/>
                  </a:lnTo>
                  <a:lnTo>
                    <a:pt x="1635953" y="1476145"/>
                  </a:lnTo>
                  <a:lnTo>
                    <a:pt x="1607207" y="1511197"/>
                  </a:lnTo>
                  <a:lnTo>
                    <a:pt x="1576791" y="1544766"/>
                  </a:lnTo>
                  <a:lnTo>
                    <a:pt x="1544766" y="1576791"/>
                  </a:lnTo>
                  <a:lnTo>
                    <a:pt x="1511197" y="1607207"/>
                  </a:lnTo>
                  <a:lnTo>
                    <a:pt x="1476145" y="1635953"/>
                  </a:lnTo>
                  <a:lnTo>
                    <a:pt x="1439675" y="1662964"/>
                  </a:lnTo>
                  <a:lnTo>
                    <a:pt x="1401850" y="1688177"/>
                  </a:lnTo>
                  <a:lnTo>
                    <a:pt x="1362733" y="1711529"/>
                  </a:lnTo>
                  <a:lnTo>
                    <a:pt x="1322387" y="1732957"/>
                  </a:lnTo>
                  <a:lnTo>
                    <a:pt x="1280875" y="1752398"/>
                  </a:lnTo>
                  <a:lnTo>
                    <a:pt x="1238261" y="1769789"/>
                  </a:lnTo>
                  <a:lnTo>
                    <a:pt x="1194607" y="1785065"/>
                  </a:lnTo>
                  <a:lnTo>
                    <a:pt x="1149978" y="1798165"/>
                  </a:lnTo>
                  <a:lnTo>
                    <a:pt x="1104435" y="1809025"/>
                  </a:lnTo>
                  <a:lnTo>
                    <a:pt x="1058043" y="1817582"/>
                  </a:lnTo>
                  <a:lnTo>
                    <a:pt x="1010864" y="1823772"/>
                  </a:lnTo>
                  <a:lnTo>
                    <a:pt x="962962" y="1827532"/>
                  </a:lnTo>
                  <a:lnTo>
                    <a:pt x="914400" y="1828800"/>
                  </a:lnTo>
                  <a:lnTo>
                    <a:pt x="865837" y="1827532"/>
                  </a:lnTo>
                  <a:lnTo>
                    <a:pt x="817935" y="1823772"/>
                  </a:lnTo>
                  <a:lnTo>
                    <a:pt x="770756" y="1817582"/>
                  </a:lnTo>
                  <a:lnTo>
                    <a:pt x="724364" y="1809025"/>
                  </a:lnTo>
                  <a:lnTo>
                    <a:pt x="678821" y="1798165"/>
                  </a:lnTo>
                  <a:lnTo>
                    <a:pt x="634192" y="1785065"/>
                  </a:lnTo>
                  <a:lnTo>
                    <a:pt x="590538" y="1769789"/>
                  </a:lnTo>
                  <a:lnTo>
                    <a:pt x="547924" y="1752398"/>
                  </a:lnTo>
                  <a:lnTo>
                    <a:pt x="506412" y="1732957"/>
                  </a:lnTo>
                  <a:lnTo>
                    <a:pt x="466066" y="1711529"/>
                  </a:lnTo>
                  <a:lnTo>
                    <a:pt x="426949" y="1688177"/>
                  </a:lnTo>
                  <a:lnTo>
                    <a:pt x="389124" y="1662964"/>
                  </a:lnTo>
                  <a:lnTo>
                    <a:pt x="352654" y="1635953"/>
                  </a:lnTo>
                  <a:lnTo>
                    <a:pt x="317602" y="1607207"/>
                  </a:lnTo>
                  <a:lnTo>
                    <a:pt x="284033" y="1576791"/>
                  </a:lnTo>
                  <a:lnTo>
                    <a:pt x="252008" y="1544766"/>
                  </a:lnTo>
                  <a:lnTo>
                    <a:pt x="221592" y="1511197"/>
                  </a:lnTo>
                  <a:lnTo>
                    <a:pt x="192846" y="1476145"/>
                  </a:lnTo>
                  <a:lnTo>
                    <a:pt x="165835" y="1439675"/>
                  </a:lnTo>
                  <a:lnTo>
                    <a:pt x="140622" y="1401850"/>
                  </a:lnTo>
                  <a:lnTo>
                    <a:pt x="117270" y="1362733"/>
                  </a:lnTo>
                  <a:lnTo>
                    <a:pt x="95842" y="1322387"/>
                  </a:lnTo>
                  <a:lnTo>
                    <a:pt x="76401" y="1280875"/>
                  </a:lnTo>
                  <a:lnTo>
                    <a:pt x="59010" y="1238261"/>
                  </a:lnTo>
                  <a:lnTo>
                    <a:pt x="43734" y="1194607"/>
                  </a:lnTo>
                  <a:lnTo>
                    <a:pt x="30634" y="1149978"/>
                  </a:lnTo>
                  <a:lnTo>
                    <a:pt x="19774" y="1104435"/>
                  </a:lnTo>
                  <a:lnTo>
                    <a:pt x="11217" y="1058043"/>
                  </a:lnTo>
                  <a:lnTo>
                    <a:pt x="5027" y="1010864"/>
                  </a:lnTo>
                  <a:lnTo>
                    <a:pt x="1267" y="962962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317D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1985" y="1799081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798576" y="0"/>
                  </a:moveTo>
                  <a:lnTo>
                    <a:pt x="749928" y="1457"/>
                  </a:lnTo>
                  <a:lnTo>
                    <a:pt x="702051" y="5773"/>
                  </a:lnTo>
                  <a:lnTo>
                    <a:pt x="655029" y="12865"/>
                  </a:lnTo>
                  <a:lnTo>
                    <a:pt x="608945" y="22650"/>
                  </a:lnTo>
                  <a:lnTo>
                    <a:pt x="563882" y="35042"/>
                  </a:lnTo>
                  <a:lnTo>
                    <a:pt x="519925" y="49960"/>
                  </a:lnTo>
                  <a:lnTo>
                    <a:pt x="477156" y="67319"/>
                  </a:lnTo>
                  <a:lnTo>
                    <a:pt x="435659" y="87036"/>
                  </a:lnTo>
                  <a:lnTo>
                    <a:pt x="395517" y="109028"/>
                  </a:lnTo>
                  <a:lnTo>
                    <a:pt x="356815" y="133210"/>
                  </a:lnTo>
                  <a:lnTo>
                    <a:pt x="319635" y="159500"/>
                  </a:lnTo>
                  <a:lnTo>
                    <a:pt x="284061" y="187813"/>
                  </a:lnTo>
                  <a:lnTo>
                    <a:pt x="250178" y="218067"/>
                  </a:lnTo>
                  <a:lnTo>
                    <a:pt x="218067" y="250178"/>
                  </a:lnTo>
                  <a:lnTo>
                    <a:pt x="187813" y="284061"/>
                  </a:lnTo>
                  <a:lnTo>
                    <a:pt x="159500" y="319635"/>
                  </a:lnTo>
                  <a:lnTo>
                    <a:pt x="133210" y="356815"/>
                  </a:lnTo>
                  <a:lnTo>
                    <a:pt x="109028" y="395517"/>
                  </a:lnTo>
                  <a:lnTo>
                    <a:pt x="87036" y="435659"/>
                  </a:lnTo>
                  <a:lnTo>
                    <a:pt x="67319" y="477156"/>
                  </a:lnTo>
                  <a:lnTo>
                    <a:pt x="49960" y="519925"/>
                  </a:lnTo>
                  <a:lnTo>
                    <a:pt x="35042" y="563882"/>
                  </a:lnTo>
                  <a:lnTo>
                    <a:pt x="22650" y="608945"/>
                  </a:lnTo>
                  <a:lnTo>
                    <a:pt x="12865" y="655029"/>
                  </a:lnTo>
                  <a:lnTo>
                    <a:pt x="5773" y="702051"/>
                  </a:lnTo>
                  <a:lnTo>
                    <a:pt x="1457" y="749928"/>
                  </a:lnTo>
                  <a:lnTo>
                    <a:pt x="0" y="798576"/>
                  </a:lnTo>
                  <a:lnTo>
                    <a:pt x="1457" y="847223"/>
                  </a:lnTo>
                  <a:lnTo>
                    <a:pt x="5773" y="895100"/>
                  </a:lnTo>
                  <a:lnTo>
                    <a:pt x="12865" y="942122"/>
                  </a:lnTo>
                  <a:lnTo>
                    <a:pt x="22650" y="988206"/>
                  </a:lnTo>
                  <a:lnTo>
                    <a:pt x="35042" y="1033269"/>
                  </a:lnTo>
                  <a:lnTo>
                    <a:pt x="49960" y="1077226"/>
                  </a:lnTo>
                  <a:lnTo>
                    <a:pt x="67319" y="1119995"/>
                  </a:lnTo>
                  <a:lnTo>
                    <a:pt x="87036" y="1161492"/>
                  </a:lnTo>
                  <a:lnTo>
                    <a:pt x="109028" y="1201634"/>
                  </a:lnTo>
                  <a:lnTo>
                    <a:pt x="133210" y="1240336"/>
                  </a:lnTo>
                  <a:lnTo>
                    <a:pt x="159500" y="1277516"/>
                  </a:lnTo>
                  <a:lnTo>
                    <a:pt x="187813" y="1313090"/>
                  </a:lnTo>
                  <a:lnTo>
                    <a:pt x="218067" y="1346973"/>
                  </a:lnTo>
                  <a:lnTo>
                    <a:pt x="250178" y="1379084"/>
                  </a:lnTo>
                  <a:lnTo>
                    <a:pt x="284061" y="1409338"/>
                  </a:lnTo>
                  <a:lnTo>
                    <a:pt x="319635" y="1437651"/>
                  </a:lnTo>
                  <a:lnTo>
                    <a:pt x="356815" y="1463941"/>
                  </a:lnTo>
                  <a:lnTo>
                    <a:pt x="395517" y="1488123"/>
                  </a:lnTo>
                  <a:lnTo>
                    <a:pt x="435659" y="1510115"/>
                  </a:lnTo>
                  <a:lnTo>
                    <a:pt x="477156" y="1529832"/>
                  </a:lnTo>
                  <a:lnTo>
                    <a:pt x="519925" y="1547191"/>
                  </a:lnTo>
                  <a:lnTo>
                    <a:pt x="563882" y="1562109"/>
                  </a:lnTo>
                  <a:lnTo>
                    <a:pt x="608945" y="1574501"/>
                  </a:lnTo>
                  <a:lnTo>
                    <a:pt x="655029" y="1584286"/>
                  </a:lnTo>
                  <a:lnTo>
                    <a:pt x="702051" y="1591378"/>
                  </a:lnTo>
                  <a:lnTo>
                    <a:pt x="749928" y="1595694"/>
                  </a:lnTo>
                  <a:lnTo>
                    <a:pt x="798576" y="1597152"/>
                  </a:lnTo>
                  <a:lnTo>
                    <a:pt x="847223" y="1595694"/>
                  </a:lnTo>
                  <a:lnTo>
                    <a:pt x="895100" y="1591378"/>
                  </a:lnTo>
                  <a:lnTo>
                    <a:pt x="942122" y="1584286"/>
                  </a:lnTo>
                  <a:lnTo>
                    <a:pt x="988206" y="1574501"/>
                  </a:lnTo>
                  <a:lnTo>
                    <a:pt x="1033269" y="1562109"/>
                  </a:lnTo>
                  <a:lnTo>
                    <a:pt x="1077226" y="1547191"/>
                  </a:lnTo>
                  <a:lnTo>
                    <a:pt x="1119995" y="1529832"/>
                  </a:lnTo>
                  <a:lnTo>
                    <a:pt x="1161492" y="1510115"/>
                  </a:lnTo>
                  <a:lnTo>
                    <a:pt x="1201634" y="1488123"/>
                  </a:lnTo>
                  <a:lnTo>
                    <a:pt x="1240336" y="1463941"/>
                  </a:lnTo>
                  <a:lnTo>
                    <a:pt x="1277516" y="1437651"/>
                  </a:lnTo>
                  <a:lnTo>
                    <a:pt x="1313090" y="1409338"/>
                  </a:lnTo>
                  <a:lnTo>
                    <a:pt x="1346973" y="1379084"/>
                  </a:lnTo>
                  <a:lnTo>
                    <a:pt x="1379084" y="1346973"/>
                  </a:lnTo>
                  <a:lnTo>
                    <a:pt x="1409338" y="1313090"/>
                  </a:lnTo>
                  <a:lnTo>
                    <a:pt x="1437651" y="1277516"/>
                  </a:lnTo>
                  <a:lnTo>
                    <a:pt x="1463941" y="1240336"/>
                  </a:lnTo>
                  <a:lnTo>
                    <a:pt x="1488123" y="1201634"/>
                  </a:lnTo>
                  <a:lnTo>
                    <a:pt x="1510115" y="1161492"/>
                  </a:lnTo>
                  <a:lnTo>
                    <a:pt x="1529832" y="1119995"/>
                  </a:lnTo>
                  <a:lnTo>
                    <a:pt x="1547191" y="1077226"/>
                  </a:lnTo>
                  <a:lnTo>
                    <a:pt x="1562109" y="1033269"/>
                  </a:lnTo>
                  <a:lnTo>
                    <a:pt x="1574501" y="988206"/>
                  </a:lnTo>
                  <a:lnTo>
                    <a:pt x="1584286" y="942122"/>
                  </a:lnTo>
                  <a:lnTo>
                    <a:pt x="1591378" y="895100"/>
                  </a:lnTo>
                  <a:lnTo>
                    <a:pt x="1595694" y="847223"/>
                  </a:lnTo>
                  <a:lnTo>
                    <a:pt x="1597152" y="798576"/>
                  </a:lnTo>
                  <a:lnTo>
                    <a:pt x="1595694" y="749928"/>
                  </a:lnTo>
                  <a:lnTo>
                    <a:pt x="1591378" y="702051"/>
                  </a:lnTo>
                  <a:lnTo>
                    <a:pt x="1584286" y="655029"/>
                  </a:lnTo>
                  <a:lnTo>
                    <a:pt x="1574501" y="608945"/>
                  </a:lnTo>
                  <a:lnTo>
                    <a:pt x="1562109" y="563882"/>
                  </a:lnTo>
                  <a:lnTo>
                    <a:pt x="1547191" y="519925"/>
                  </a:lnTo>
                  <a:lnTo>
                    <a:pt x="1529832" y="477156"/>
                  </a:lnTo>
                  <a:lnTo>
                    <a:pt x="1510115" y="435659"/>
                  </a:lnTo>
                  <a:lnTo>
                    <a:pt x="1488123" y="395517"/>
                  </a:lnTo>
                  <a:lnTo>
                    <a:pt x="1463941" y="356815"/>
                  </a:lnTo>
                  <a:lnTo>
                    <a:pt x="1437651" y="319635"/>
                  </a:lnTo>
                  <a:lnTo>
                    <a:pt x="1409338" y="284061"/>
                  </a:lnTo>
                  <a:lnTo>
                    <a:pt x="1379084" y="250178"/>
                  </a:lnTo>
                  <a:lnTo>
                    <a:pt x="1346973" y="218067"/>
                  </a:lnTo>
                  <a:lnTo>
                    <a:pt x="1313090" y="187813"/>
                  </a:lnTo>
                  <a:lnTo>
                    <a:pt x="1277516" y="159500"/>
                  </a:lnTo>
                  <a:lnTo>
                    <a:pt x="1240336" y="133210"/>
                  </a:lnTo>
                  <a:lnTo>
                    <a:pt x="1201634" y="109028"/>
                  </a:lnTo>
                  <a:lnTo>
                    <a:pt x="1161492" y="87036"/>
                  </a:lnTo>
                  <a:lnTo>
                    <a:pt x="1119995" y="67319"/>
                  </a:lnTo>
                  <a:lnTo>
                    <a:pt x="1077226" y="49960"/>
                  </a:lnTo>
                  <a:lnTo>
                    <a:pt x="1033269" y="35042"/>
                  </a:lnTo>
                  <a:lnTo>
                    <a:pt x="988206" y="22650"/>
                  </a:lnTo>
                  <a:lnTo>
                    <a:pt x="942122" y="12865"/>
                  </a:lnTo>
                  <a:lnTo>
                    <a:pt x="895100" y="5773"/>
                  </a:lnTo>
                  <a:lnTo>
                    <a:pt x="847223" y="1457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21985" y="1799081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0" y="798576"/>
                  </a:moveTo>
                  <a:lnTo>
                    <a:pt x="1457" y="749928"/>
                  </a:lnTo>
                  <a:lnTo>
                    <a:pt x="5773" y="702051"/>
                  </a:lnTo>
                  <a:lnTo>
                    <a:pt x="12865" y="655029"/>
                  </a:lnTo>
                  <a:lnTo>
                    <a:pt x="22650" y="608945"/>
                  </a:lnTo>
                  <a:lnTo>
                    <a:pt x="35042" y="563882"/>
                  </a:lnTo>
                  <a:lnTo>
                    <a:pt x="49960" y="519925"/>
                  </a:lnTo>
                  <a:lnTo>
                    <a:pt x="67319" y="477156"/>
                  </a:lnTo>
                  <a:lnTo>
                    <a:pt x="87036" y="435659"/>
                  </a:lnTo>
                  <a:lnTo>
                    <a:pt x="109028" y="395517"/>
                  </a:lnTo>
                  <a:lnTo>
                    <a:pt x="133210" y="356815"/>
                  </a:lnTo>
                  <a:lnTo>
                    <a:pt x="159500" y="319635"/>
                  </a:lnTo>
                  <a:lnTo>
                    <a:pt x="187813" y="284061"/>
                  </a:lnTo>
                  <a:lnTo>
                    <a:pt x="218067" y="250178"/>
                  </a:lnTo>
                  <a:lnTo>
                    <a:pt x="250178" y="218067"/>
                  </a:lnTo>
                  <a:lnTo>
                    <a:pt x="284061" y="187813"/>
                  </a:lnTo>
                  <a:lnTo>
                    <a:pt x="319635" y="159500"/>
                  </a:lnTo>
                  <a:lnTo>
                    <a:pt x="356815" y="133210"/>
                  </a:lnTo>
                  <a:lnTo>
                    <a:pt x="395517" y="109028"/>
                  </a:lnTo>
                  <a:lnTo>
                    <a:pt x="435659" y="87036"/>
                  </a:lnTo>
                  <a:lnTo>
                    <a:pt x="477156" y="67319"/>
                  </a:lnTo>
                  <a:lnTo>
                    <a:pt x="519925" y="49960"/>
                  </a:lnTo>
                  <a:lnTo>
                    <a:pt x="563882" y="35042"/>
                  </a:lnTo>
                  <a:lnTo>
                    <a:pt x="608945" y="22650"/>
                  </a:lnTo>
                  <a:lnTo>
                    <a:pt x="655029" y="12865"/>
                  </a:lnTo>
                  <a:lnTo>
                    <a:pt x="702051" y="5773"/>
                  </a:lnTo>
                  <a:lnTo>
                    <a:pt x="749928" y="1457"/>
                  </a:lnTo>
                  <a:lnTo>
                    <a:pt x="798576" y="0"/>
                  </a:lnTo>
                  <a:lnTo>
                    <a:pt x="847223" y="1457"/>
                  </a:lnTo>
                  <a:lnTo>
                    <a:pt x="895100" y="5773"/>
                  </a:lnTo>
                  <a:lnTo>
                    <a:pt x="942122" y="12865"/>
                  </a:lnTo>
                  <a:lnTo>
                    <a:pt x="988206" y="22650"/>
                  </a:lnTo>
                  <a:lnTo>
                    <a:pt x="1033269" y="35042"/>
                  </a:lnTo>
                  <a:lnTo>
                    <a:pt x="1077226" y="49960"/>
                  </a:lnTo>
                  <a:lnTo>
                    <a:pt x="1119995" y="67319"/>
                  </a:lnTo>
                  <a:lnTo>
                    <a:pt x="1161492" y="87036"/>
                  </a:lnTo>
                  <a:lnTo>
                    <a:pt x="1201634" y="109028"/>
                  </a:lnTo>
                  <a:lnTo>
                    <a:pt x="1240336" y="133210"/>
                  </a:lnTo>
                  <a:lnTo>
                    <a:pt x="1277516" y="159500"/>
                  </a:lnTo>
                  <a:lnTo>
                    <a:pt x="1313090" y="187813"/>
                  </a:lnTo>
                  <a:lnTo>
                    <a:pt x="1346973" y="218067"/>
                  </a:lnTo>
                  <a:lnTo>
                    <a:pt x="1379084" y="250178"/>
                  </a:lnTo>
                  <a:lnTo>
                    <a:pt x="1409338" y="284061"/>
                  </a:lnTo>
                  <a:lnTo>
                    <a:pt x="1437651" y="319635"/>
                  </a:lnTo>
                  <a:lnTo>
                    <a:pt x="1463941" y="356815"/>
                  </a:lnTo>
                  <a:lnTo>
                    <a:pt x="1488123" y="395517"/>
                  </a:lnTo>
                  <a:lnTo>
                    <a:pt x="1510115" y="435659"/>
                  </a:lnTo>
                  <a:lnTo>
                    <a:pt x="1529832" y="477156"/>
                  </a:lnTo>
                  <a:lnTo>
                    <a:pt x="1547191" y="519925"/>
                  </a:lnTo>
                  <a:lnTo>
                    <a:pt x="1562109" y="563882"/>
                  </a:lnTo>
                  <a:lnTo>
                    <a:pt x="1574501" y="608945"/>
                  </a:lnTo>
                  <a:lnTo>
                    <a:pt x="1584286" y="655029"/>
                  </a:lnTo>
                  <a:lnTo>
                    <a:pt x="1591378" y="702051"/>
                  </a:lnTo>
                  <a:lnTo>
                    <a:pt x="1595694" y="749928"/>
                  </a:lnTo>
                  <a:lnTo>
                    <a:pt x="1597152" y="798576"/>
                  </a:lnTo>
                  <a:lnTo>
                    <a:pt x="1595694" y="847223"/>
                  </a:lnTo>
                  <a:lnTo>
                    <a:pt x="1591378" y="895100"/>
                  </a:lnTo>
                  <a:lnTo>
                    <a:pt x="1584286" y="942122"/>
                  </a:lnTo>
                  <a:lnTo>
                    <a:pt x="1574501" y="988206"/>
                  </a:lnTo>
                  <a:lnTo>
                    <a:pt x="1562109" y="1033269"/>
                  </a:lnTo>
                  <a:lnTo>
                    <a:pt x="1547191" y="1077226"/>
                  </a:lnTo>
                  <a:lnTo>
                    <a:pt x="1529832" y="1119995"/>
                  </a:lnTo>
                  <a:lnTo>
                    <a:pt x="1510115" y="1161492"/>
                  </a:lnTo>
                  <a:lnTo>
                    <a:pt x="1488123" y="1201634"/>
                  </a:lnTo>
                  <a:lnTo>
                    <a:pt x="1463941" y="1240336"/>
                  </a:lnTo>
                  <a:lnTo>
                    <a:pt x="1437651" y="1277516"/>
                  </a:lnTo>
                  <a:lnTo>
                    <a:pt x="1409338" y="1313090"/>
                  </a:lnTo>
                  <a:lnTo>
                    <a:pt x="1379084" y="1346973"/>
                  </a:lnTo>
                  <a:lnTo>
                    <a:pt x="1346973" y="1379084"/>
                  </a:lnTo>
                  <a:lnTo>
                    <a:pt x="1313090" y="1409338"/>
                  </a:lnTo>
                  <a:lnTo>
                    <a:pt x="1277516" y="1437651"/>
                  </a:lnTo>
                  <a:lnTo>
                    <a:pt x="1240336" y="1463941"/>
                  </a:lnTo>
                  <a:lnTo>
                    <a:pt x="1201634" y="1488123"/>
                  </a:lnTo>
                  <a:lnTo>
                    <a:pt x="1161492" y="1510115"/>
                  </a:lnTo>
                  <a:lnTo>
                    <a:pt x="1119995" y="1529832"/>
                  </a:lnTo>
                  <a:lnTo>
                    <a:pt x="1077226" y="1547191"/>
                  </a:lnTo>
                  <a:lnTo>
                    <a:pt x="1033269" y="1562109"/>
                  </a:lnTo>
                  <a:lnTo>
                    <a:pt x="988206" y="1574501"/>
                  </a:lnTo>
                  <a:lnTo>
                    <a:pt x="942122" y="1584286"/>
                  </a:lnTo>
                  <a:lnTo>
                    <a:pt x="895100" y="1591378"/>
                  </a:lnTo>
                  <a:lnTo>
                    <a:pt x="847223" y="1595694"/>
                  </a:lnTo>
                  <a:lnTo>
                    <a:pt x="798576" y="1597152"/>
                  </a:lnTo>
                  <a:lnTo>
                    <a:pt x="749928" y="1595694"/>
                  </a:lnTo>
                  <a:lnTo>
                    <a:pt x="702051" y="1591378"/>
                  </a:lnTo>
                  <a:lnTo>
                    <a:pt x="655029" y="1584286"/>
                  </a:lnTo>
                  <a:lnTo>
                    <a:pt x="608945" y="1574501"/>
                  </a:lnTo>
                  <a:lnTo>
                    <a:pt x="563882" y="1562109"/>
                  </a:lnTo>
                  <a:lnTo>
                    <a:pt x="519925" y="1547191"/>
                  </a:lnTo>
                  <a:lnTo>
                    <a:pt x="477156" y="1529832"/>
                  </a:lnTo>
                  <a:lnTo>
                    <a:pt x="435659" y="1510115"/>
                  </a:lnTo>
                  <a:lnTo>
                    <a:pt x="395517" y="1488123"/>
                  </a:lnTo>
                  <a:lnTo>
                    <a:pt x="356815" y="1463941"/>
                  </a:lnTo>
                  <a:lnTo>
                    <a:pt x="319635" y="1437651"/>
                  </a:lnTo>
                  <a:lnTo>
                    <a:pt x="284061" y="1409338"/>
                  </a:lnTo>
                  <a:lnTo>
                    <a:pt x="250178" y="1379084"/>
                  </a:lnTo>
                  <a:lnTo>
                    <a:pt x="218067" y="1346973"/>
                  </a:lnTo>
                  <a:lnTo>
                    <a:pt x="187813" y="1313090"/>
                  </a:lnTo>
                  <a:lnTo>
                    <a:pt x="159500" y="1277516"/>
                  </a:lnTo>
                  <a:lnTo>
                    <a:pt x="133210" y="1240336"/>
                  </a:lnTo>
                  <a:lnTo>
                    <a:pt x="109028" y="1201634"/>
                  </a:lnTo>
                  <a:lnTo>
                    <a:pt x="87036" y="1161492"/>
                  </a:lnTo>
                  <a:lnTo>
                    <a:pt x="67319" y="1119995"/>
                  </a:lnTo>
                  <a:lnTo>
                    <a:pt x="49960" y="1077226"/>
                  </a:lnTo>
                  <a:lnTo>
                    <a:pt x="35042" y="1033269"/>
                  </a:lnTo>
                  <a:lnTo>
                    <a:pt x="22650" y="988206"/>
                  </a:lnTo>
                  <a:lnTo>
                    <a:pt x="12865" y="942122"/>
                  </a:lnTo>
                  <a:lnTo>
                    <a:pt x="5773" y="895100"/>
                  </a:lnTo>
                  <a:lnTo>
                    <a:pt x="1457" y="847223"/>
                  </a:lnTo>
                  <a:lnTo>
                    <a:pt x="0" y="798576"/>
                  </a:lnTo>
                  <a:close/>
                </a:path>
              </a:pathLst>
            </a:custGeom>
            <a:ln w="2540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03100" y="2443198"/>
              <a:ext cx="547370" cy="390525"/>
            </a:xfrm>
            <a:custGeom>
              <a:avLst/>
              <a:gdLst/>
              <a:ahLst/>
              <a:cxnLst/>
              <a:rect l="l" t="t" r="r" b="b"/>
              <a:pathLst>
                <a:path w="547370" h="390525">
                  <a:moveTo>
                    <a:pt x="187460" y="390091"/>
                  </a:moveTo>
                  <a:lnTo>
                    <a:pt x="0" y="202709"/>
                  </a:lnTo>
                  <a:lnTo>
                    <a:pt x="30482" y="172225"/>
                  </a:lnTo>
                  <a:lnTo>
                    <a:pt x="187460" y="329209"/>
                  </a:lnTo>
                  <a:lnTo>
                    <a:pt x="516700" y="0"/>
                  </a:lnTo>
                  <a:lnTo>
                    <a:pt x="547140" y="30440"/>
                  </a:lnTo>
                  <a:lnTo>
                    <a:pt x="187460" y="390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803118" y="2443189"/>
            <a:ext cx="547370" cy="390525"/>
          </a:xfrm>
          <a:custGeom>
            <a:avLst/>
            <a:gdLst/>
            <a:ahLst/>
            <a:cxnLst/>
            <a:rect l="l" t="t" r="r" b="b"/>
            <a:pathLst>
              <a:path w="547370" h="390525">
                <a:moveTo>
                  <a:pt x="187460" y="329252"/>
                </a:moveTo>
                <a:lnTo>
                  <a:pt x="30482" y="172225"/>
                </a:lnTo>
                <a:lnTo>
                  <a:pt x="0" y="202709"/>
                </a:lnTo>
                <a:lnTo>
                  <a:pt x="187460" y="390134"/>
                </a:lnTo>
                <a:lnTo>
                  <a:pt x="547140" y="30483"/>
                </a:lnTo>
                <a:lnTo>
                  <a:pt x="516657" y="0"/>
                </a:lnTo>
                <a:lnTo>
                  <a:pt x="187460" y="329252"/>
                </a:lnTo>
                <a:close/>
              </a:path>
            </a:pathLst>
          </a:custGeom>
          <a:ln w="243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4549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A</a:t>
            </a:r>
            <a:r>
              <a:rPr spc="-260" dirty="0"/>
              <a:t>n</a:t>
            </a:r>
            <a:r>
              <a:rPr spc="-254" dirty="0"/>
              <a:t>at</a:t>
            </a:r>
            <a:r>
              <a:rPr spc="-185" dirty="0"/>
              <a:t>o</a:t>
            </a:r>
            <a:r>
              <a:rPr spc="-315" dirty="0"/>
              <a:t>m</a:t>
            </a:r>
            <a:r>
              <a:rPr spc="-254" dirty="0"/>
              <a:t>y</a:t>
            </a:r>
            <a:r>
              <a:rPr spc="-170" dirty="0"/>
              <a:t> </a:t>
            </a:r>
            <a:r>
              <a:rPr spc="-175" dirty="0"/>
              <a:t>o</a:t>
            </a:r>
            <a:r>
              <a:rPr spc="-260" dirty="0"/>
              <a:t>f</a:t>
            </a:r>
            <a:r>
              <a:rPr spc="-180" dirty="0"/>
              <a:t> </a:t>
            </a:r>
            <a:r>
              <a:rPr spc="-260" dirty="0"/>
              <a:t>a</a:t>
            </a:r>
            <a:r>
              <a:rPr spc="-175" dirty="0"/>
              <a:t> </a:t>
            </a:r>
            <a:r>
              <a:rPr spc="-245" dirty="0"/>
              <a:t>c</a:t>
            </a:r>
            <a:r>
              <a:rPr spc="-90" dirty="0"/>
              <a:t>l</a:t>
            </a:r>
            <a:r>
              <a:rPr spc="-175" dirty="0"/>
              <a:t>o</a:t>
            </a:r>
            <a:r>
              <a:rPr spc="-250" dirty="0"/>
              <a:t>u</a:t>
            </a:r>
            <a:r>
              <a:rPr spc="-220" dirty="0"/>
              <a:t>d</a:t>
            </a:r>
            <a:r>
              <a:rPr spc="-170" dirty="0"/>
              <a:t> </a:t>
            </a:r>
            <a:r>
              <a:rPr spc="-290" dirty="0"/>
              <a:t>m</a:t>
            </a:r>
            <a:r>
              <a:rPr spc="-170" dirty="0"/>
              <a:t>i</a:t>
            </a:r>
            <a:r>
              <a:rPr spc="-290" dirty="0"/>
              <a:t>g</a:t>
            </a:r>
            <a:r>
              <a:rPr spc="-210" dirty="0"/>
              <a:t>r</a:t>
            </a:r>
            <a:r>
              <a:rPr spc="-275" dirty="0"/>
              <a:t>a</a:t>
            </a:r>
            <a:r>
              <a:rPr spc="-245" dirty="0"/>
              <a:t>t</a:t>
            </a:r>
            <a:r>
              <a:rPr spc="-130" dirty="0"/>
              <a:t>i</a:t>
            </a:r>
            <a:r>
              <a:rPr spc="-185" dirty="0"/>
              <a:t>o</a:t>
            </a:r>
            <a:r>
              <a:rPr spc="-229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5757" y="3356494"/>
            <a:ext cx="10140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Tahoma"/>
                <a:cs typeface="Tahoma"/>
              </a:rPr>
              <a:t>R</a:t>
            </a:r>
            <a:r>
              <a:rPr sz="1800" b="1" spc="-160" dirty="0">
                <a:latin typeface="Tahoma"/>
                <a:cs typeface="Tahoma"/>
              </a:rPr>
              <a:t>e</a:t>
            </a:r>
            <a:r>
              <a:rPr sz="1800" b="1" spc="-175" dirty="0">
                <a:latin typeface="Tahoma"/>
                <a:cs typeface="Tahoma"/>
              </a:rPr>
              <a:t>a</a:t>
            </a:r>
            <a:r>
              <a:rPr sz="1800" b="1" spc="-150" dirty="0">
                <a:latin typeface="Tahoma"/>
                <a:cs typeface="Tahoma"/>
              </a:rPr>
              <a:t>d</a:t>
            </a:r>
            <a:r>
              <a:rPr sz="1800" b="1" spc="-95" dirty="0">
                <a:latin typeface="Tahoma"/>
                <a:cs typeface="Tahoma"/>
              </a:rPr>
              <a:t>i</a:t>
            </a:r>
            <a:r>
              <a:rPr sz="1800" b="1" spc="-155" dirty="0">
                <a:latin typeface="Tahoma"/>
                <a:cs typeface="Tahoma"/>
              </a:rPr>
              <a:t>n</a:t>
            </a:r>
            <a:r>
              <a:rPr sz="1800" b="1" spc="-120" dirty="0">
                <a:latin typeface="Tahoma"/>
                <a:cs typeface="Tahoma"/>
              </a:rPr>
              <a:t>e</a:t>
            </a:r>
            <a:r>
              <a:rPr sz="1800" b="1" spc="-165" dirty="0">
                <a:latin typeface="Tahoma"/>
                <a:cs typeface="Tahoma"/>
              </a:rPr>
              <a:t>s</a:t>
            </a:r>
            <a:r>
              <a:rPr sz="1800" b="1" spc="-19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6843" y="1443228"/>
            <a:ext cx="1728470" cy="1728470"/>
            <a:chOff x="656843" y="1443228"/>
            <a:chExt cx="1728470" cy="17284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843" y="1443228"/>
              <a:ext cx="1728215" cy="17282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0852" y="1507235"/>
              <a:ext cx="1545590" cy="1545590"/>
            </a:xfrm>
            <a:custGeom>
              <a:avLst/>
              <a:gdLst/>
              <a:ahLst/>
              <a:cxnLst/>
              <a:rect l="l" t="t" r="r" b="b"/>
              <a:pathLst>
                <a:path w="1545589" h="1545589">
                  <a:moveTo>
                    <a:pt x="772668" y="0"/>
                  </a:moveTo>
                  <a:lnTo>
                    <a:pt x="723803" y="1520"/>
                  </a:lnTo>
                  <a:lnTo>
                    <a:pt x="675746" y="6020"/>
                  </a:lnTo>
                  <a:lnTo>
                    <a:pt x="628587" y="13409"/>
                  </a:lnTo>
                  <a:lnTo>
                    <a:pt x="582416" y="23597"/>
                  </a:lnTo>
                  <a:lnTo>
                    <a:pt x="537325" y="36494"/>
                  </a:lnTo>
                  <a:lnTo>
                    <a:pt x="493404" y="52009"/>
                  </a:lnTo>
                  <a:lnTo>
                    <a:pt x="450743" y="70051"/>
                  </a:lnTo>
                  <a:lnTo>
                    <a:pt x="409432" y="90530"/>
                  </a:lnTo>
                  <a:lnTo>
                    <a:pt x="369563" y="113355"/>
                  </a:lnTo>
                  <a:lnTo>
                    <a:pt x="331226" y="138436"/>
                  </a:lnTo>
                  <a:lnTo>
                    <a:pt x="294510" y="165682"/>
                  </a:lnTo>
                  <a:lnTo>
                    <a:pt x="259508" y="195003"/>
                  </a:lnTo>
                  <a:lnTo>
                    <a:pt x="226309" y="226309"/>
                  </a:lnTo>
                  <a:lnTo>
                    <a:pt x="195003" y="259508"/>
                  </a:lnTo>
                  <a:lnTo>
                    <a:pt x="165682" y="294510"/>
                  </a:lnTo>
                  <a:lnTo>
                    <a:pt x="138436" y="331226"/>
                  </a:lnTo>
                  <a:lnTo>
                    <a:pt x="113355" y="369563"/>
                  </a:lnTo>
                  <a:lnTo>
                    <a:pt x="90530" y="409432"/>
                  </a:lnTo>
                  <a:lnTo>
                    <a:pt x="70051" y="450743"/>
                  </a:lnTo>
                  <a:lnTo>
                    <a:pt x="52009" y="493404"/>
                  </a:lnTo>
                  <a:lnTo>
                    <a:pt x="36494" y="537325"/>
                  </a:lnTo>
                  <a:lnTo>
                    <a:pt x="23597" y="582416"/>
                  </a:lnTo>
                  <a:lnTo>
                    <a:pt x="13409" y="628587"/>
                  </a:lnTo>
                  <a:lnTo>
                    <a:pt x="6020" y="675746"/>
                  </a:lnTo>
                  <a:lnTo>
                    <a:pt x="1520" y="723803"/>
                  </a:lnTo>
                  <a:lnTo>
                    <a:pt x="0" y="772668"/>
                  </a:lnTo>
                  <a:lnTo>
                    <a:pt x="1520" y="821532"/>
                  </a:lnTo>
                  <a:lnTo>
                    <a:pt x="6020" y="869589"/>
                  </a:lnTo>
                  <a:lnTo>
                    <a:pt x="13409" y="916748"/>
                  </a:lnTo>
                  <a:lnTo>
                    <a:pt x="23597" y="962919"/>
                  </a:lnTo>
                  <a:lnTo>
                    <a:pt x="36494" y="1008010"/>
                  </a:lnTo>
                  <a:lnTo>
                    <a:pt x="52009" y="1051931"/>
                  </a:lnTo>
                  <a:lnTo>
                    <a:pt x="70051" y="1094592"/>
                  </a:lnTo>
                  <a:lnTo>
                    <a:pt x="90530" y="1135903"/>
                  </a:lnTo>
                  <a:lnTo>
                    <a:pt x="113355" y="1175772"/>
                  </a:lnTo>
                  <a:lnTo>
                    <a:pt x="138436" y="1214109"/>
                  </a:lnTo>
                  <a:lnTo>
                    <a:pt x="165682" y="1250825"/>
                  </a:lnTo>
                  <a:lnTo>
                    <a:pt x="195003" y="1285827"/>
                  </a:lnTo>
                  <a:lnTo>
                    <a:pt x="226309" y="1319026"/>
                  </a:lnTo>
                  <a:lnTo>
                    <a:pt x="259508" y="1350332"/>
                  </a:lnTo>
                  <a:lnTo>
                    <a:pt x="294510" y="1379653"/>
                  </a:lnTo>
                  <a:lnTo>
                    <a:pt x="331226" y="1406899"/>
                  </a:lnTo>
                  <a:lnTo>
                    <a:pt x="369563" y="1431980"/>
                  </a:lnTo>
                  <a:lnTo>
                    <a:pt x="409432" y="1454805"/>
                  </a:lnTo>
                  <a:lnTo>
                    <a:pt x="450743" y="1475284"/>
                  </a:lnTo>
                  <a:lnTo>
                    <a:pt x="493404" y="1493326"/>
                  </a:lnTo>
                  <a:lnTo>
                    <a:pt x="537325" y="1508841"/>
                  </a:lnTo>
                  <a:lnTo>
                    <a:pt x="582416" y="1521738"/>
                  </a:lnTo>
                  <a:lnTo>
                    <a:pt x="628587" y="1531926"/>
                  </a:lnTo>
                  <a:lnTo>
                    <a:pt x="675746" y="1539315"/>
                  </a:lnTo>
                  <a:lnTo>
                    <a:pt x="723803" y="1543815"/>
                  </a:lnTo>
                  <a:lnTo>
                    <a:pt x="772668" y="1545336"/>
                  </a:lnTo>
                  <a:lnTo>
                    <a:pt x="821532" y="1543815"/>
                  </a:lnTo>
                  <a:lnTo>
                    <a:pt x="869589" y="1539315"/>
                  </a:lnTo>
                  <a:lnTo>
                    <a:pt x="916748" y="1531926"/>
                  </a:lnTo>
                  <a:lnTo>
                    <a:pt x="962919" y="1521738"/>
                  </a:lnTo>
                  <a:lnTo>
                    <a:pt x="1008010" y="1508841"/>
                  </a:lnTo>
                  <a:lnTo>
                    <a:pt x="1051931" y="1493326"/>
                  </a:lnTo>
                  <a:lnTo>
                    <a:pt x="1094592" y="1475284"/>
                  </a:lnTo>
                  <a:lnTo>
                    <a:pt x="1135903" y="1454805"/>
                  </a:lnTo>
                  <a:lnTo>
                    <a:pt x="1175772" y="1431980"/>
                  </a:lnTo>
                  <a:lnTo>
                    <a:pt x="1214109" y="1406899"/>
                  </a:lnTo>
                  <a:lnTo>
                    <a:pt x="1250825" y="1379653"/>
                  </a:lnTo>
                  <a:lnTo>
                    <a:pt x="1285827" y="1350332"/>
                  </a:lnTo>
                  <a:lnTo>
                    <a:pt x="1319026" y="1319026"/>
                  </a:lnTo>
                  <a:lnTo>
                    <a:pt x="1350332" y="1285827"/>
                  </a:lnTo>
                  <a:lnTo>
                    <a:pt x="1379653" y="1250825"/>
                  </a:lnTo>
                  <a:lnTo>
                    <a:pt x="1406899" y="1214109"/>
                  </a:lnTo>
                  <a:lnTo>
                    <a:pt x="1431980" y="1175772"/>
                  </a:lnTo>
                  <a:lnTo>
                    <a:pt x="1454805" y="1135903"/>
                  </a:lnTo>
                  <a:lnTo>
                    <a:pt x="1475284" y="1094592"/>
                  </a:lnTo>
                  <a:lnTo>
                    <a:pt x="1493326" y="1051931"/>
                  </a:lnTo>
                  <a:lnTo>
                    <a:pt x="1508841" y="1008010"/>
                  </a:lnTo>
                  <a:lnTo>
                    <a:pt x="1521738" y="962919"/>
                  </a:lnTo>
                  <a:lnTo>
                    <a:pt x="1531926" y="916748"/>
                  </a:lnTo>
                  <a:lnTo>
                    <a:pt x="1539315" y="869589"/>
                  </a:lnTo>
                  <a:lnTo>
                    <a:pt x="1543815" y="821532"/>
                  </a:lnTo>
                  <a:lnTo>
                    <a:pt x="1545336" y="772668"/>
                  </a:lnTo>
                  <a:lnTo>
                    <a:pt x="1543815" y="723803"/>
                  </a:lnTo>
                  <a:lnTo>
                    <a:pt x="1539315" y="675746"/>
                  </a:lnTo>
                  <a:lnTo>
                    <a:pt x="1531926" y="628587"/>
                  </a:lnTo>
                  <a:lnTo>
                    <a:pt x="1521738" y="582416"/>
                  </a:lnTo>
                  <a:lnTo>
                    <a:pt x="1508841" y="537325"/>
                  </a:lnTo>
                  <a:lnTo>
                    <a:pt x="1493326" y="493404"/>
                  </a:lnTo>
                  <a:lnTo>
                    <a:pt x="1475284" y="450743"/>
                  </a:lnTo>
                  <a:lnTo>
                    <a:pt x="1454805" y="409432"/>
                  </a:lnTo>
                  <a:lnTo>
                    <a:pt x="1431980" y="369563"/>
                  </a:lnTo>
                  <a:lnTo>
                    <a:pt x="1406899" y="331226"/>
                  </a:lnTo>
                  <a:lnTo>
                    <a:pt x="1379653" y="294510"/>
                  </a:lnTo>
                  <a:lnTo>
                    <a:pt x="1350332" y="259508"/>
                  </a:lnTo>
                  <a:lnTo>
                    <a:pt x="1319026" y="226309"/>
                  </a:lnTo>
                  <a:lnTo>
                    <a:pt x="1285827" y="195003"/>
                  </a:lnTo>
                  <a:lnTo>
                    <a:pt x="1250825" y="165682"/>
                  </a:lnTo>
                  <a:lnTo>
                    <a:pt x="1214109" y="138436"/>
                  </a:lnTo>
                  <a:lnTo>
                    <a:pt x="1175772" y="113355"/>
                  </a:lnTo>
                  <a:lnTo>
                    <a:pt x="1135903" y="90530"/>
                  </a:lnTo>
                  <a:lnTo>
                    <a:pt x="1094592" y="70051"/>
                  </a:lnTo>
                  <a:lnTo>
                    <a:pt x="1051931" y="52009"/>
                  </a:lnTo>
                  <a:lnTo>
                    <a:pt x="1008010" y="36494"/>
                  </a:lnTo>
                  <a:lnTo>
                    <a:pt x="962919" y="23597"/>
                  </a:lnTo>
                  <a:lnTo>
                    <a:pt x="916748" y="13409"/>
                  </a:lnTo>
                  <a:lnTo>
                    <a:pt x="869589" y="6020"/>
                  </a:lnTo>
                  <a:lnTo>
                    <a:pt x="821532" y="1520"/>
                  </a:lnTo>
                  <a:lnTo>
                    <a:pt x="772668" y="0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575" y="1584959"/>
              <a:ext cx="1444751" cy="14447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2584" y="1648968"/>
              <a:ext cx="1262380" cy="1262380"/>
            </a:xfrm>
            <a:custGeom>
              <a:avLst/>
              <a:gdLst/>
              <a:ahLst/>
              <a:cxnLst/>
              <a:rect l="l" t="t" r="r" b="b"/>
              <a:pathLst>
                <a:path w="1262380" h="1262380">
                  <a:moveTo>
                    <a:pt x="630936" y="0"/>
                  </a:moveTo>
                  <a:lnTo>
                    <a:pt x="583847" y="1730"/>
                  </a:lnTo>
                  <a:lnTo>
                    <a:pt x="537699" y="6841"/>
                  </a:lnTo>
                  <a:lnTo>
                    <a:pt x="492613" y="15209"/>
                  </a:lnTo>
                  <a:lnTo>
                    <a:pt x="448711" y="26713"/>
                  </a:lnTo>
                  <a:lnTo>
                    <a:pt x="406114" y="41231"/>
                  </a:lnTo>
                  <a:lnTo>
                    <a:pt x="364946" y="58641"/>
                  </a:lnTo>
                  <a:lnTo>
                    <a:pt x="325328" y="78821"/>
                  </a:lnTo>
                  <a:lnTo>
                    <a:pt x="287381" y="101649"/>
                  </a:lnTo>
                  <a:lnTo>
                    <a:pt x="251229" y="127002"/>
                  </a:lnTo>
                  <a:lnTo>
                    <a:pt x="216993" y="154760"/>
                  </a:lnTo>
                  <a:lnTo>
                    <a:pt x="184794" y="184799"/>
                  </a:lnTo>
                  <a:lnTo>
                    <a:pt x="154755" y="216998"/>
                  </a:lnTo>
                  <a:lnTo>
                    <a:pt x="126999" y="251235"/>
                  </a:lnTo>
                  <a:lnTo>
                    <a:pt x="101646" y="287387"/>
                  </a:lnTo>
                  <a:lnTo>
                    <a:pt x="78819" y="325333"/>
                  </a:lnTo>
                  <a:lnTo>
                    <a:pt x="58639" y="364952"/>
                  </a:lnTo>
                  <a:lnTo>
                    <a:pt x="41230" y="406120"/>
                  </a:lnTo>
                  <a:lnTo>
                    <a:pt x="26712" y="448715"/>
                  </a:lnTo>
                  <a:lnTo>
                    <a:pt x="15208" y="492617"/>
                  </a:lnTo>
                  <a:lnTo>
                    <a:pt x="6840" y="537702"/>
                  </a:lnTo>
                  <a:lnTo>
                    <a:pt x="1730" y="583849"/>
                  </a:lnTo>
                  <a:lnTo>
                    <a:pt x="0" y="630936"/>
                  </a:lnTo>
                  <a:lnTo>
                    <a:pt x="1730" y="678024"/>
                  </a:lnTo>
                  <a:lnTo>
                    <a:pt x="6840" y="724172"/>
                  </a:lnTo>
                  <a:lnTo>
                    <a:pt x="15208" y="769258"/>
                  </a:lnTo>
                  <a:lnTo>
                    <a:pt x="26712" y="813160"/>
                  </a:lnTo>
                  <a:lnTo>
                    <a:pt x="41230" y="855757"/>
                  </a:lnTo>
                  <a:lnTo>
                    <a:pt x="58639" y="896925"/>
                  </a:lnTo>
                  <a:lnTo>
                    <a:pt x="78819" y="936543"/>
                  </a:lnTo>
                  <a:lnTo>
                    <a:pt x="101646" y="974490"/>
                  </a:lnTo>
                  <a:lnTo>
                    <a:pt x="126999" y="1010642"/>
                  </a:lnTo>
                  <a:lnTo>
                    <a:pt x="154755" y="1044878"/>
                  </a:lnTo>
                  <a:lnTo>
                    <a:pt x="184794" y="1077077"/>
                  </a:lnTo>
                  <a:lnTo>
                    <a:pt x="216993" y="1107116"/>
                  </a:lnTo>
                  <a:lnTo>
                    <a:pt x="251229" y="1134872"/>
                  </a:lnTo>
                  <a:lnTo>
                    <a:pt x="287381" y="1160225"/>
                  </a:lnTo>
                  <a:lnTo>
                    <a:pt x="325328" y="1183052"/>
                  </a:lnTo>
                  <a:lnTo>
                    <a:pt x="364946" y="1203232"/>
                  </a:lnTo>
                  <a:lnTo>
                    <a:pt x="406114" y="1220641"/>
                  </a:lnTo>
                  <a:lnTo>
                    <a:pt x="448711" y="1235159"/>
                  </a:lnTo>
                  <a:lnTo>
                    <a:pt x="492613" y="1246663"/>
                  </a:lnTo>
                  <a:lnTo>
                    <a:pt x="537699" y="1255031"/>
                  </a:lnTo>
                  <a:lnTo>
                    <a:pt x="583847" y="1260141"/>
                  </a:lnTo>
                  <a:lnTo>
                    <a:pt x="630936" y="1261872"/>
                  </a:lnTo>
                  <a:lnTo>
                    <a:pt x="678024" y="1260141"/>
                  </a:lnTo>
                  <a:lnTo>
                    <a:pt x="724172" y="1255031"/>
                  </a:lnTo>
                  <a:lnTo>
                    <a:pt x="769258" y="1246663"/>
                  </a:lnTo>
                  <a:lnTo>
                    <a:pt x="813160" y="1235159"/>
                  </a:lnTo>
                  <a:lnTo>
                    <a:pt x="855757" y="1220641"/>
                  </a:lnTo>
                  <a:lnTo>
                    <a:pt x="896925" y="1203232"/>
                  </a:lnTo>
                  <a:lnTo>
                    <a:pt x="936543" y="1183052"/>
                  </a:lnTo>
                  <a:lnTo>
                    <a:pt x="974490" y="1160225"/>
                  </a:lnTo>
                  <a:lnTo>
                    <a:pt x="1010642" y="1134872"/>
                  </a:lnTo>
                  <a:lnTo>
                    <a:pt x="1044878" y="1107116"/>
                  </a:lnTo>
                  <a:lnTo>
                    <a:pt x="1077077" y="1077077"/>
                  </a:lnTo>
                  <a:lnTo>
                    <a:pt x="1107116" y="1044878"/>
                  </a:lnTo>
                  <a:lnTo>
                    <a:pt x="1134872" y="1010642"/>
                  </a:lnTo>
                  <a:lnTo>
                    <a:pt x="1160225" y="974490"/>
                  </a:lnTo>
                  <a:lnTo>
                    <a:pt x="1183052" y="936543"/>
                  </a:lnTo>
                  <a:lnTo>
                    <a:pt x="1203232" y="896925"/>
                  </a:lnTo>
                  <a:lnTo>
                    <a:pt x="1220641" y="855757"/>
                  </a:lnTo>
                  <a:lnTo>
                    <a:pt x="1235159" y="813160"/>
                  </a:lnTo>
                  <a:lnTo>
                    <a:pt x="1246663" y="769258"/>
                  </a:lnTo>
                  <a:lnTo>
                    <a:pt x="1255031" y="724172"/>
                  </a:lnTo>
                  <a:lnTo>
                    <a:pt x="1260141" y="678024"/>
                  </a:lnTo>
                  <a:lnTo>
                    <a:pt x="1261872" y="630936"/>
                  </a:lnTo>
                  <a:lnTo>
                    <a:pt x="1260141" y="583849"/>
                  </a:lnTo>
                  <a:lnTo>
                    <a:pt x="1255031" y="537702"/>
                  </a:lnTo>
                  <a:lnTo>
                    <a:pt x="1246663" y="492617"/>
                  </a:lnTo>
                  <a:lnTo>
                    <a:pt x="1235159" y="448715"/>
                  </a:lnTo>
                  <a:lnTo>
                    <a:pt x="1220641" y="406120"/>
                  </a:lnTo>
                  <a:lnTo>
                    <a:pt x="1203232" y="364952"/>
                  </a:lnTo>
                  <a:lnTo>
                    <a:pt x="1183052" y="325333"/>
                  </a:lnTo>
                  <a:lnTo>
                    <a:pt x="1160225" y="287387"/>
                  </a:lnTo>
                  <a:lnTo>
                    <a:pt x="1134872" y="251235"/>
                  </a:lnTo>
                  <a:lnTo>
                    <a:pt x="1107116" y="216998"/>
                  </a:lnTo>
                  <a:lnTo>
                    <a:pt x="1077077" y="184799"/>
                  </a:lnTo>
                  <a:lnTo>
                    <a:pt x="1044878" y="154760"/>
                  </a:lnTo>
                  <a:lnTo>
                    <a:pt x="1010642" y="127002"/>
                  </a:lnTo>
                  <a:lnTo>
                    <a:pt x="974490" y="101649"/>
                  </a:lnTo>
                  <a:lnTo>
                    <a:pt x="936543" y="78821"/>
                  </a:lnTo>
                  <a:lnTo>
                    <a:pt x="896925" y="58641"/>
                  </a:lnTo>
                  <a:lnTo>
                    <a:pt x="855757" y="41231"/>
                  </a:lnTo>
                  <a:lnTo>
                    <a:pt x="813160" y="26713"/>
                  </a:lnTo>
                  <a:lnTo>
                    <a:pt x="769258" y="15209"/>
                  </a:lnTo>
                  <a:lnTo>
                    <a:pt x="724172" y="6841"/>
                  </a:lnTo>
                  <a:lnTo>
                    <a:pt x="678024" y="1730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152" y="1621535"/>
              <a:ext cx="1371599" cy="13715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86052" y="2007564"/>
              <a:ext cx="426720" cy="557530"/>
            </a:xfrm>
            <a:custGeom>
              <a:avLst/>
              <a:gdLst/>
              <a:ahLst/>
              <a:cxnLst/>
              <a:rect l="l" t="t" r="r" b="b"/>
              <a:pathLst>
                <a:path w="426719" h="557530">
                  <a:moveTo>
                    <a:pt x="426593" y="44462"/>
                  </a:moveTo>
                  <a:lnTo>
                    <a:pt x="423100" y="27470"/>
                  </a:lnTo>
                  <a:lnTo>
                    <a:pt x="417271" y="18770"/>
                  </a:lnTo>
                  <a:lnTo>
                    <a:pt x="413791" y="13589"/>
                  </a:lnTo>
                  <a:lnTo>
                    <a:pt x="408711" y="10134"/>
                  </a:lnTo>
                  <a:lnTo>
                    <a:pt x="408711" y="44462"/>
                  </a:lnTo>
                  <a:lnTo>
                    <a:pt x="408711" y="513384"/>
                  </a:lnTo>
                  <a:lnTo>
                    <a:pt x="406717" y="523392"/>
                  </a:lnTo>
                  <a:lnTo>
                    <a:pt x="401269" y="531558"/>
                  </a:lnTo>
                  <a:lnTo>
                    <a:pt x="393179" y="537057"/>
                  </a:lnTo>
                  <a:lnTo>
                    <a:pt x="383247" y="539076"/>
                  </a:lnTo>
                  <a:lnTo>
                    <a:pt x="43522" y="539076"/>
                  </a:lnTo>
                  <a:lnTo>
                    <a:pt x="33604" y="537057"/>
                  </a:lnTo>
                  <a:lnTo>
                    <a:pt x="25514" y="531558"/>
                  </a:lnTo>
                  <a:lnTo>
                    <a:pt x="20066" y="523392"/>
                  </a:lnTo>
                  <a:lnTo>
                    <a:pt x="18059" y="513384"/>
                  </a:lnTo>
                  <a:lnTo>
                    <a:pt x="18059" y="44462"/>
                  </a:lnTo>
                  <a:lnTo>
                    <a:pt x="20066" y="34455"/>
                  </a:lnTo>
                  <a:lnTo>
                    <a:pt x="25514" y="26289"/>
                  </a:lnTo>
                  <a:lnTo>
                    <a:pt x="33604" y="20789"/>
                  </a:lnTo>
                  <a:lnTo>
                    <a:pt x="43522" y="18770"/>
                  </a:lnTo>
                  <a:lnTo>
                    <a:pt x="58000" y="18770"/>
                  </a:lnTo>
                  <a:lnTo>
                    <a:pt x="58013" y="68580"/>
                  </a:lnTo>
                  <a:lnTo>
                    <a:pt x="61950" y="72605"/>
                  </a:lnTo>
                  <a:lnTo>
                    <a:pt x="66827" y="72694"/>
                  </a:lnTo>
                  <a:lnTo>
                    <a:pt x="359778" y="72694"/>
                  </a:lnTo>
                  <a:lnTo>
                    <a:pt x="364655" y="72605"/>
                  </a:lnTo>
                  <a:lnTo>
                    <a:pt x="368630" y="68580"/>
                  </a:lnTo>
                  <a:lnTo>
                    <a:pt x="368808" y="63588"/>
                  </a:lnTo>
                  <a:lnTo>
                    <a:pt x="368808" y="54470"/>
                  </a:lnTo>
                  <a:lnTo>
                    <a:pt x="368808" y="18770"/>
                  </a:lnTo>
                  <a:lnTo>
                    <a:pt x="383247" y="18770"/>
                  </a:lnTo>
                  <a:lnTo>
                    <a:pt x="393179" y="20789"/>
                  </a:lnTo>
                  <a:lnTo>
                    <a:pt x="401269" y="26289"/>
                  </a:lnTo>
                  <a:lnTo>
                    <a:pt x="406717" y="34455"/>
                  </a:lnTo>
                  <a:lnTo>
                    <a:pt x="408711" y="44462"/>
                  </a:lnTo>
                  <a:lnTo>
                    <a:pt x="408711" y="10134"/>
                  </a:lnTo>
                  <a:lnTo>
                    <a:pt x="400050" y="4216"/>
                  </a:lnTo>
                  <a:lnTo>
                    <a:pt x="383247" y="736"/>
                  </a:lnTo>
                  <a:lnTo>
                    <a:pt x="365379" y="736"/>
                  </a:lnTo>
                  <a:lnTo>
                    <a:pt x="364655" y="0"/>
                  </a:lnTo>
                  <a:lnTo>
                    <a:pt x="350926" y="0"/>
                  </a:lnTo>
                  <a:lnTo>
                    <a:pt x="350926" y="18770"/>
                  </a:lnTo>
                  <a:lnTo>
                    <a:pt x="350926" y="54470"/>
                  </a:lnTo>
                  <a:lnTo>
                    <a:pt x="75857" y="54470"/>
                  </a:lnTo>
                  <a:lnTo>
                    <a:pt x="75857" y="18770"/>
                  </a:lnTo>
                  <a:lnTo>
                    <a:pt x="350926" y="18770"/>
                  </a:lnTo>
                  <a:lnTo>
                    <a:pt x="350926" y="0"/>
                  </a:lnTo>
                  <a:lnTo>
                    <a:pt x="61950" y="0"/>
                  </a:lnTo>
                  <a:lnTo>
                    <a:pt x="61214" y="736"/>
                  </a:lnTo>
                  <a:lnTo>
                    <a:pt x="43522" y="736"/>
                  </a:lnTo>
                  <a:lnTo>
                    <a:pt x="26619" y="4165"/>
                  </a:lnTo>
                  <a:lnTo>
                    <a:pt x="12827" y="13525"/>
                  </a:lnTo>
                  <a:lnTo>
                    <a:pt x="3505" y="27432"/>
                  </a:lnTo>
                  <a:lnTo>
                    <a:pt x="0" y="44462"/>
                  </a:lnTo>
                  <a:lnTo>
                    <a:pt x="0" y="513384"/>
                  </a:lnTo>
                  <a:lnTo>
                    <a:pt x="3505" y="530402"/>
                  </a:lnTo>
                  <a:lnTo>
                    <a:pt x="12827" y="544258"/>
                  </a:lnTo>
                  <a:lnTo>
                    <a:pt x="26619" y="553567"/>
                  </a:lnTo>
                  <a:lnTo>
                    <a:pt x="43522" y="556933"/>
                  </a:lnTo>
                  <a:lnTo>
                    <a:pt x="383247" y="556933"/>
                  </a:lnTo>
                  <a:lnTo>
                    <a:pt x="400050" y="553516"/>
                  </a:lnTo>
                  <a:lnTo>
                    <a:pt x="413791" y="544195"/>
                  </a:lnTo>
                  <a:lnTo>
                    <a:pt x="417233" y="539076"/>
                  </a:lnTo>
                  <a:lnTo>
                    <a:pt x="423100" y="530352"/>
                  </a:lnTo>
                  <a:lnTo>
                    <a:pt x="426593" y="513384"/>
                  </a:lnTo>
                  <a:lnTo>
                    <a:pt x="426593" y="44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611" y="2162724"/>
              <a:ext cx="87052" cy="64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611" y="2276042"/>
              <a:ext cx="87052" cy="643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11" y="2389540"/>
              <a:ext cx="87052" cy="643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85442" y="2208872"/>
              <a:ext cx="146050" cy="245110"/>
            </a:xfrm>
            <a:custGeom>
              <a:avLst/>
              <a:gdLst/>
              <a:ahLst/>
              <a:cxnLst/>
              <a:rect l="l" t="t" r="r" b="b"/>
              <a:pathLst>
                <a:path w="146050" h="245110">
                  <a:moveTo>
                    <a:pt x="145757" y="230987"/>
                  </a:moveTo>
                  <a:lnTo>
                    <a:pt x="141782" y="226999"/>
                  </a:lnTo>
                  <a:lnTo>
                    <a:pt x="4152" y="226999"/>
                  </a:lnTo>
                  <a:lnTo>
                    <a:pt x="190" y="230974"/>
                  </a:lnTo>
                  <a:lnTo>
                    <a:pt x="0" y="235927"/>
                  </a:lnTo>
                  <a:lnTo>
                    <a:pt x="190" y="240919"/>
                  </a:lnTo>
                  <a:lnTo>
                    <a:pt x="4152" y="244944"/>
                  </a:lnTo>
                  <a:lnTo>
                    <a:pt x="136906" y="245033"/>
                  </a:lnTo>
                  <a:lnTo>
                    <a:pt x="141782" y="244944"/>
                  </a:lnTo>
                  <a:lnTo>
                    <a:pt x="145757" y="240880"/>
                  </a:lnTo>
                  <a:lnTo>
                    <a:pt x="145757" y="230987"/>
                  </a:lnTo>
                  <a:close/>
                </a:path>
                <a:path w="146050" h="245110">
                  <a:moveTo>
                    <a:pt x="145935" y="117398"/>
                  </a:moveTo>
                  <a:lnTo>
                    <a:pt x="141960" y="113322"/>
                  </a:lnTo>
                  <a:lnTo>
                    <a:pt x="3975" y="113322"/>
                  </a:lnTo>
                  <a:lnTo>
                    <a:pt x="0" y="117398"/>
                  </a:lnTo>
                  <a:lnTo>
                    <a:pt x="0" y="127457"/>
                  </a:lnTo>
                  <a:lnTo>
                    <a:pt x="3975" y="131546"/>
                  </a:lnTo>
                  <a:lnTo>
                    <a:pt x="136906" y="131546"/>
                  </a:lnTo>
                  <a:lnTo>
                    <a:pt x="141960" y="131546"/>
                  </a:lnTo>
                  <a:lnTo>
                    <a:pt x="145935" y="127457"/>
                  </a:lnTo>
                  <a:lnTo>
                    <a:pt x="145935" y="117398"/>
                  </a:lnTo>
                  <a:close/>
                </a:path>
                <a:path w="146050" h="245110">
                  <a:moveTo>
                    <a:pt x="145935" y="4089"/>
                  </a:moveTo>
                  <a:lnTo>
                    <a:pt x="141960" y="0"/>
                  </a:lnTo>
                  <a:lnTo>
                    <a:pt x="3975" y="0"/>
                  </a:lnTo>
                  <a:lnTo>
                    <a:pt x="0" y="4089"/>
                  </a:lnTo>
                  <a:lnTo>
                    <a:pt x="0" y="14147"/>
                  </a:lnTo>
                  <a:lnTo>
                    <a:pt x="3975" y="18224"/>
                  </a:lnTo>
                  <a:lnTo>
                    <a:pt x="136906" y="18224"/>
                  </a:lnTo>
                  <a:lnTo>
                    <a:pt x="141960" y="18224"/>
                  </a:lnTo>
                  <a:lnTo>
                    <a:pt x="145935" y="14147"/>
                  </a:lnTo>
                  <a:lnTo>
                    <a:pt x="145935" y="40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60415" y="3881570"/>
            <a:ext cx="204978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10" dirty="0">
                <a:latin typeface="Tahoma"/>
                <a:cs typeface="Tahoma"/>
              </a:rPr>
              <a:t>A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05" dirty="0">
                <a:latin typeface="Tahoma"/>
                <a:cs typeface="Tahoma"/>
              </a:rPr>
              <a:t>s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80" dirty="0">
                <a:latin typeface="Tahoma"/>
                <a:cs typeface="Tahoma"/>
              </a:rPr>
              <a:t>e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110" dirty="0">
                <a:latin typeface="Tahoma"/>
                <a:cs typeface="Tahoma"/>
              </a:rPr>
              <a:t>f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80" dirty="0">
                <a:latin typeface="Tahoma"/>
                <a:cs typeface="Tahoma"/>
              </a:rPr>
              <a:t>M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b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70" dirty="0">
                <a:latin typeface="Tahoma"/>
                <a:cs typeface="Tahoma"/>
              </a:rPr>
              <a:t>t  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25" dirty="0">
                <a:latin typeface="Tahoma"/>
                <a:cs typeface="Tahoma"/>
              </a:rPr>
              <a:t>c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50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b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70" dirty="0">
                <a:latin typeface="Tahoma"/>
                <a:cs typeface="Tahoma"/>
              </a:rPr>
              <a:t>n</a:t>
            </a:r>
            <a:r>
              <a:rPr sz="1400" spc="-100" dirty="0">
                <a:latin typeface="Tahoma"/>
                <a:cs typeface="Tahoma"/>
              </a:rPr>
              <a:t>g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f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" dirty="0">
                <a:latin typeface="Tahoma"/>
                <a:cs typeface="Tahoma"/>
              </a:rPr>
              <a:t>ll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45" dirty="0">
                <a:latin typeface="Tahoma"/>
                <a:cs typeface="Tahoma"/>
              </a:rPr>
              <a:t>w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0415" y="4521650"/>
            <a:ext cx="88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927" y="4521650"/>
            <a:ext cx="16668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Tahoma"/>
                <a:cs typeface="Tahoma"/>
              </a:rPr>
              <a:t>H</a:t>
            </a:r>
            <a:r>
              <a:rPr sz="1400" spc="-50" dirty="0">
                <a:latin typeface="Tahoma"/>
                <a:cs typeface="Tahoma"/>
              </a:rPr>
              <a:t>i</a:t>
            </a:r>
            <a:r>
              <a:rPr sz="1400" spc="-90" dirty="0">
                <a:latin typeface="Tahoma"/>
                <a:cs typeface="Tahoma"/>
              </a:rPr>
              <a:t>g</a:t>
            </a:r>
            <a:r>
              <a:rPr sz="1400" spc="-30" dirty="0">
                <a:latin typeface="Tahoma"/>
                <a:cs typeface="Tahoma"/>
              </a:rPr>
              <a:t>h</a:t>
            </a:r>
            <a:r>
              <a:rPr sz="1400" spc="-95" dirty="0">
                <a:latin typeface="Tahoma"/>
                <a:cs typeface="Tahoma"/>
              </a:rPr>
              <a:t>-</a:t>
            </a:r>
            <a:r>
              <a:rPr sz="1400" spc="-2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v</a:t>
            </a:r>
            <a:r>
              <a:rPr sz="1400" spc="-8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0" dirty="0">
                <a:latin typeface="Tahoma"/>
                <a:cs typeface="Tahoma"/>
              </a:rPr>
              <a:t>g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105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30" dirty="0">
                <a:latin typeface="Tahoma"/>
                <a:cs typeface="Tahoma"/>
              </a:rPr>
              <a:t>n  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30" dirty="0">
                <a:latin typeface="Tahoma"/>
                <a:cs typeface="Tahoma"/>
              </a:rPr>
              <a:t>pl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x</a:t>
            </a:r>
            <a:r>
              <a:rPr sz="1400" spc="-10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t</a:t>
            </a:r>
            <a:r>
              <a:rPr sz="1400" spc="-65" dirty="0">
                <a:latin typeface="Tahoma"/>
                <a:cs typeface="Tahoma"/>
              </a:rPr>
              <a:t>y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a</a:t>
            </a:r>
            <a:r>
              <a:rPr sz="1400" spc="-70" dirty="0">
                <a:latin typeface="Tahoma"/>
                <a:cs typeface="Tahoma"/>
              </a:rPr>
              <a:t>s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60" dirty="0">
                <a:latin typeface="Tahoma"/>
                <a:cs typeface="Tahoma"/>
              </a:rPr>
              <a:t>en</a:t>
            </a:r>
            <a:r>
              <a:rPr sz="1400" spc="-75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5246" y="3230117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64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39992" y="3356494"/>
            <a:ext cx="1722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Tahoma"/>
                <a:cs typeface="Tahoma"/>
              </a:rPr>
              <a:t>P</a:t>
            </a:r>
            <a:r>
              <a:rPr sz="1800" b="1" spc="-55" dirty="0">
                <a:latin typeface="Tahoma"/>
                <a:cs typeface="Tahoma"/>
              </a:rPr>
              <a:t>l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150" dirty="0">
                <a:latin typeface="Tahoma"/>
                <a:cs typeface="Tahoma"/>
              </a:rPr>
              <a:t>nn</a:t>
            </a:r>
            <a:r>
              <a:rPr sz="1800" b="1" spc="-90" dirty="0">
                <a:latin typeface="Tahoma"/>
                <a:cs typeface="Tahoma"/>
              </a:rPr>
              <a:t>i</a:t>
            </a:r>
            <a:r>
              <a:rPr sz="1800" b="1" spc="-175" dirty="0">
                <a:latin typeface="Tahoma"/>
                <a:cs typeface="Tahoma"/>
              </a:rPr>
              <a:t>n</a:t>
            </a:r>
            <a:r>
              <a:rPr sz="1800" b="1" spc="-190" dirty="0">
                <a:latin typeface="Tahoma"/>
                <a:cs typeface="Tahoma"/>
              </a:rPr>
              <a:t>g</a:t>
            </a:r>
            <a:r>
              <a:rPr sz="1800" b="1" spc="-145" dirty="0">
                <a:latin typeface="Tahoma"/>
                <a:cs typeface="Tahoma"/>
              </a:rPr>
              <a:t> &amp;</a:t>
            </a:r>
            <a:r>
              <a:rPr sz="1800" b="1" spc="-125" dirty="0">
                <a:latin typeface="Tahoma"/>
                <a:cs typeface="Tahoma"/>
              </a:rPr>
              <a:t> </a:t>
            </a:r>
            <a:r>
              <a:rPr sz="1800" b="1" spc="-225" dirty="0">
                <a:latin typeface="Tahoma"/>
                <a:cs typeface="Tahoma"/>
              </a:rPr>
              <a:t>S</a:t>
            </a:r>
            <a:r>
              <a:rPr sz="1800" b="1" spc="-125" dirty="0">
                <a:latin typeface="Tahoma"/>
                <a:cs typeface="Tahoma"/>
              </a:rPr>
              <a:t>e</a:t>
            </a:r>
            <a:r>
              <a:rPr sz="1800" b="1" spc="-180" dirty="0">
                <a:latin typeface="Tahoma"/>
                <a:cs typeface="Tahoma"/>
              </a:rPr>
              <a:t>t</a:t>
            </a:r>
            <a:r>
              <a:rPr sz="1800" b="1" spc="-160" dirty="0">
                <a:latin typeface="Tahoma"/>
                <a:cs typeface="Tahoma"/>
              </a:rPr>
              <a:t>u</a:t>
            </a:r>
            <a:r>
              <a:rPr sz="1800" b="1" spc="-140" dirty="0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64179" y="1443228"/>
            <a:ext cx="1728470" cy="1728470"/>
            <a:chOff x="2964179" y="1443228"/>
            <a:chExt cx="1728470" cy="172847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4179" y="1443228"/>
              <a:ext cx="1728215" cy="17282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28188" y="1507235"/>
              <a:ext cx="1545590" cy="1545590"/>
            </a:xfrm>
            <a:custGeom>
              <a:avLst/>
              <a:gdLst/>
              <a:ahLst/>
              <a:cxnLst/>
              <a:rect l="l" t="t" r="r" b="b"/>
              <a:pathLst>
                <a:path w="1545589" h="1545589">
                  <a:moveTo>
                    <a:pt x="772668" y="0"/>
                  </a:moveTo>
                  <a:lnTo>
                    <a:pt x="723803" y="1520"/>
                  </a:lnTo>
                  <a:lnTo>
                    <a:pt x="675746" y="6020"/>
                  </a:lnTo>
                  <a:lnTo>
                    <a:pt x="628587" y="13409"/>
                  </a:lnTo>
                  <a:lnTo>
                    <a:pt x="582416" y="23597"/>
                  </a:lnTo>
                  <a:lnTo>
                    <a:pt x="537325" y="36494"/>
                  </a:lnTo>
                  <a:lnTo>
                    <a:pt x="493404" y="52009"/>
                  </a:lnTo>
                  <a:lnTo>
                    <a:pt x="450743" y="70051"/>
                  </a:lnTo>
                  <a:lnTo>
                    <a:pt x="409432" y="90530"/>
                  </a:lnTo>
                  <a:lnTo>
                    <a:pt x="369563" y="113355"/>
                  </a:lnTo>
                  <a:lnTo>
                    <a:pt x="331226" y="138436"/>
                  </a:lnTo>
                  <a:lnTo>
                    <a:pt x="294510" y="165682"/>
                  </a:lnTo>
                  <a:lnTo>
                    <a:pt x="259508" y="195003"/>
                  </a:lnTo>
                  <a:lnTo>
                    <a:pt x="226309" y="226309"/>
                  </a:lnTo>
                  <a:lnTo>
                    <a:pt x="195003" y="259508"/>
                  </a:lnTo>
                  <a:lnTo>
                    <a:pt x="165682" y="294510"/>
                  </a:lnTo>
                  <a:lnTo>
                    <a:pt x="138436" y="331226"/>
                  </a:lnTo>
                  <a:lnTo>
                    <a:pt x="113355" y="369563"/>
                  </a:lnTo>
                  <a:lnTo>
                    <a:pt x="90530" y="409432"/>
                  </a:lnTo>
                  <a:lnTo>
                    <a:pt x="70051" y="450743"/>
                  </a:lnTo>
                  <a:lnTo>
                    <a:pt x="52009" y="493404"/>
                  </a:lnTo>
                  <a:lnTo>
                    <a:pt x="36494" y="537325"/>
                  </a:lnTo>
                  <a:lnTo>
                    <a:pt x="23597" y="582416"/>
                  </a:lnTo>
                  <a:lnTo>
                    <a:pt x="13409" y="628587"/>
                  </a:lnTo>
                  <a:lnTo>
                    <a:pt x="6020" y="675746"/>
                  </a:lnTo>
                  <a:lnTo>
                    <a:pt x="1520" y="723803"/>
                  </a:lnTo>
                  <a:lnTo>
                    <a:pt x="0" y="772668"/>
                  </a:lnTo>
                  <a:lnTo>
                    <a:pt x="1520" y="821532"/>
                  </a:lnTo>
                  <a:lnTo>
                    <a:pt x="6020" y="869589"/>
                  </a:lnTo>
                  <a:lnTo>
                    <a:pt x="13409" y="916748"/>
                  </a:lnTo>
                  <a:lnTo>
                    <a:pt x="23597" y="962919"/>
                  </a:lnTo>
                  <a:lnTo>
                    <a:pt x="36494" y="1008010"/>
                  </a:lnTo>
                  <a:lnTo>
                    <a:pt x="52009" y="1051931"/>
                  </a:lnTo>
                  <a:lnTo>
                    <a:pt x="70051" y="1094592"/>
                  </a:lnTo>
                  <a:lnTo>
                    <a:pt x="90530" y="1135903"/>
                  </a:lnTo>
                  <a:lnTo>
                    <a:pt x="113355" y="1175772"/>
                  </a:lnTo>
                  <a:lnTo>
                    <a:pt x="138436" y="1214109"/>
                  </a:lnTo>
                  <a:lnTo>
                    <a:pt x="165682" y="1250825"/>
                  </a:lnTo>
                  <a:lnTo>
                    <a:pt x="195003" y="1285827"/>
                  </a:lnTo>
                  <a:lnTo>
                    <a:pt x="226309" y="1319026"/>
                  </a:lnTo>
                  <a:lnTo>
                    <a:pt x="259508" y="1350332"/>
                  </a:lnTo>
                  <a:lnTo>
                    <a:pt x="294510" y="1379653"/>
                  </a:lnTo>
                  <a:lnTo>
                    <a:pt x="331226" y="1406899"/>
                  </a:lnTo>
                  <a:lnTo>
                    <a:pt x="369563" y="1431980"/>
                  </a:lnTo>
                  <a:lnTo>
                    <a:pt x="409432" y="1454805"/>
                  </a:lnTo>
                  <a:lnTo>
                    <a:pt x="450743" y="1475284"/>
                  </a:lnTo>
                  <a:lnTo>
                    <a:pt x="493404" y="1493326"/>
                  </a:lnTo>
                  <a:lnTo>
                    <a:pt x="537325" y="1508841"/>
                  </a:lnTo>
                  <a:lnTo>
                    <a:pt x="582416" y="1521738"/>
                  </a:lnTo>
                  <a:lnTo>
                    <a:pt x="628587" y="1531926"/>
                  </a:lnTo>
                  <a:lnTo>
                    <a:pt x="675746" y="1539315"/>
                  </a:lnTo>
                  <a:lnTo>
                    <a:pt x="723803" y="1543815"/>
                  </a:lnTo>
                  <a:lnTo>
                    <a:pt x="772668" y="1545336"/>
                  </a:lnTo>
                  <a:lnTo>
                    <a:pt x="821532" y="1543815"/>
                  </a:lnTo>
                  <a:lnTo>
                    <a:pt x="869589" y="1539315"/>
                  </a:lnTo>
                  <a:lnTo>
                    <a:pt x="916748" y="1531926"/>
                  </a:lnTo>
                  <a:lnTo>
                    <a:pt x="962919" y="1521738"/>
                  </a:lnTo>
                  <a:lnTo>
                    <a:pt x="1008010" y="1508841"/>
                  </a:lnTo>
                  <a:lnTo>
                    <a:pt x="1051931" y="1493326"/>
                  </a:lnTo>
                  <a:lnTo>
                    <a:pt x="1094592" y="1475284"/>
                  </a:lnTo>
                  <a:lnTo>
                    <a:pt x="1135903" y="1454805"/>
                  </a:lnTo>
                  <a:lnTo>
                    <a:pt x="1175772" y="1431980"/>
                  </a:lnTo>
                  <a:lnTo>
                    <a:pt x="1214109" y="1406899"/>
                  </a:lnTo>
                  <a:lnTo>
                    <a:pt x="1250825" y="1379653"/>
                  </a:lnTo>
                  <a:lnTo>
                    <a:pt x="1285827" y="1350332"/>
                  </a:lnTo>
                  <a:lnTo>
                    <a:pt x="1319026" y="1319026"/>
                  </a:lnTo>
                  <a:lnTo>
                    <a:pt x="1350332" y="1285827"/>
                  </a:lnTo>
                  <a:lnTo>
                    <a:pt x="1379653" y="1250825"/>
                  </a:lnTo>
                  <a:lnTo>
                    <a:pt x="1406899" y="1214109"/>
                  </a:lnTo>
                  <a:lnTo>
                    <a:pt x="1431980" y="1175772"/>
                  </a:lnTo>
                  <a:lnTo>
                    <a:pt x="1454805" y="1135903"/>
                  </a:lnTo>
                  <a:lnTo>
                    <a:pt x="1475284" y="1094592"/>
                  </a:lnTo>
                  <a:lnTo>
                    <a:pt x="1493326" y="1051931"/>
                  </a:lnTo>
                  <a:lnTo>
                    <a:pt x="1508841" y="1008010"/>
                  </a:lnTo>
                  <a:lnTo>
                    <a:pt x="1521738" y="962919"/>
                  </a:lnTo>
                  <a:lnTo>
                    <a:pt x="1531926" y="916748"/>
                  </a:lnTo>
                  <a:lnTo>
                    <a:pt x="1539315" y="869589"/>
                  </a:lnTo>
                  <a:lnTo>
                    <a:pt x="1543815" y="821532"/>
                  </a:lnTo>
                  <a:lnTo>
                    <a:pt x="1545336" y="772668"/>
                  </a:lnTo>
                  <a:lnTo>
                    <a:pt x="1543815" y="723803"/>
                  </a:lnTo>
                  <a:lnTo>
                    <a:pt x="1539315" y="675746"/>
                  </a:lnTo>
                  <a:lnTo>
                    <a:pt x="1531926" y="628587"/>
                  </a:lnTo>
                  <a:lnTo>
                    <a:pt x="1521738" y="582416"/>
                  </a:lnTo>
                  <a:lnTo>
                    <a:pt x="1508841" y="537325"/>
                  </a:lnTo>
                  <a:lnTo>
                    <a:pt x="1493326" y="493404"/>
                  </a:lnTo>
                  <a:lnTo>
                    <a:pt x="1475284" y="450743"/>
                  </a:lnTo>
                  <a:lnTo>
                    <a:pt x="1454805" y="409432"/>
                  </a:lnTo>
                  <a:lnTo>
                    <a:pt x="1431980" y="369563"/>
                  </a:lnTo>
                  <a:lnTo>
                    <a:pt x="1406899" y="331226"/>
                  </a:lnTo>
                  <a:lnTo>
                    <a:pt x="1379653" y="294510"/>
                  </a:lnTo>
                  <a:lnTo>
                    <a:pt x="1350332" y="259508"/>
                  </a:lnTo>
                  <a:lnTo>
                    <a:pt x="1319026" y="226309"/>
                  </a:lnTo>
                  <a:lnTo>
                    <a:pt x="1285827" y="195003"/>
                  </a:lnTo>
                  <a:lnTo>
                    <a:pt x="1250825" y="165682"/>
                  </a:lnTo>
                  <a:lnTo>
                    <a:pt x="1214109" y="138436"/>
                  </a:lnTo>
                  <a:lnTo>
                    <a:pt x="1175772" y="113355"/>
                  </a:lnTo>
                  <a:lnTo>
                    <a:pt x="1135903" y="90530"/>
                  </a:lnTo>
                  <a:lnTo>
                    <a:pt x="1094592" y="70051"/>
                  </a:lnTo>
                  <a:lnTo>
                    <a:pt x="1051931" y="52009"/>
                  </a:lnTo>
                  <a:lnTo>
                    <a:pt x="1008010" y="36494"/>
                  </a:lnTo>
                  <a:lnTo>
                    <a:pt x="962919" y="23597"/>
                  </a:lnTo>
                  <a:lnTo>
                    <a:pt x="916748" y="13409"/>
                  </a:lnTo>
                  <a:lnTo>
                    <a:pt x="869589" y="6020"/>
                  </a:lnTo>
                  <a:lnTo>
                    <a:pt x="821532" y="1520"/>
                  </a:lnTo>
                  <a:lnTo>
                    <a:pt x="772668" y="0"/>
                  </a:lnTo>
                  <a:close/>
                </a:path>
              </a:pathLst>
            </a:custGeom>
            <a:solidFill>
              <a:srgbClr val="37B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5911" y="1584959"/>
              <a:ext cx="1444751" cy="14447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69920" y="1648968"/>
              <a:ext cx="1262380" cy="1262380"/>
            </a:xfrm>
            <a:custGeom>
              <a:avLst/>
              <a:gdLst/>
              <a:ahLst/>
              <a:cxnLst/>
              <a:rect l="l" t="t" r="r" b="b"/>
              <a:pathLst>
                <a:path w="1262379" h="1262380">
                  <a:moveTo>
                    <a:pt x="630936" y="0"/>
                  </a:moveTo>
                  <a:lnTo>
                    <a:pt x="583847" y="1730"/>
                  </a:lnTo>
                  <a:lnTo>
                    <a:pt x="537699" y="6841"/>
                  </a:lnTo>
                  <a:lnTo>
                    <a:pt x="492613" y="15209"/>
                  </a:lnTo>
                  <a:lnTo>
                    <a:pt x="448711" y="26713"/>
                  </a:lnTo>
                  <a:lnTo>
                    <a:pt x="406114" y="41231"/>
                  </a:lnTo>
                  <a:lnTo>
                    <a:pt x="364946" y="58641"/>
                  </a:lnTo>
                  <a:lnTo>
                    <a:pt x="325328" y="78821"/>
                  </a:lnTo>
                  <a:lnTo>
                    <a:pt x="287381" y="101649"/>
                  </a:lnTo>
                  <a:lnTo>
                    <a:pt x="251229" y="127002"/>
                  </a:lnTo>
                  <a:lnTo>
                    <a:pt x="216993" y="154760"/>
                  </a:lnTo>
                  <a:lnTo>
                    <a:pt x="184794" y="184799"/>
                  </a:lnTo>
                  <a:lnTo>
                    <a:pt x="154755" y="216998"/>
                  </a:lnTo>
                  <a:lnTo>
                    <a:pt x="126999" y="251235"/>
                  </a:lnTo>
                  <a:lnTo>
                    <a:pt x="101646" y="287387"/>
                  </a:lnTo>
                  <a:lnTo>
                    <a:pt x="78819" y="325333"/>
                  </a:lnTo>
                  <a:lnTo>
                    <a:pt x="58639" y="364952"/>
                  </a:lnTo>
                  <a:lnTo>
                    <a:pt x="41230" y="406120"/>
                  </a:lnTo>
                  <a:lnTo>
                    <a:pt x="26712" y="448715"/>
                  </a:lnTo>
                  <a:lnTo>
                    <a:pt x="15208" y="492617"/>
                  </a:lnTo>
                  <a:lnTo>
                    <a:pt x="6840" y="537702"/>
                  </a:lnTo>
                  <a:lnTo>
                    <a:pt x="1730" y="583849"/>
                  </a:lnTo>
                  <a:lnTo>
                    <a:pt x="0" y="630936"/>
                  </a:lnTo>
                  <a:lnTo>
                    <a:pt x="1730" y="678024"/>
                  </a:lnTo>
                  <a:lnTo>
                    <a:pt x="6840" y="724172"/>
                  </a:lnTo>
                  <a:lnTo>
                    <a:pt x="15208" y="769258"/>
                  </a:lnTo>
                  <a:lnTo>
                    <a:pt x="26712" y="813160"/>
                  </a:lnTo>
                  <a:lnTo>
                    <a:pt x="41230" y="855757"/>
                  </a:lnTo>
                  <a:lnTo>
                    <a:pt x="58639" y="896925"/>
                  </a:lnTo>
                  <a:lnTo>
                    <a:pt x="78819" y="936543"/>
                  </a:lnTo>
                  <a:lnTo>
                    <a:pt x="101646" y="974490"/>
                  </a:lnTo>
                  <a:lnTo>
                    <a:pt x="126999" y="1010642"/>
                  </a:lnTo>
                  <a:lnTo>
                    <a:pt x="154755" y="1044878"/>
                  </a:lnTo>
                  <a:lnTo>
                    <a:pt x="184794" y="1077077"/>
                  </a:lnTo>
                  <a:lnTo>
                    <a:pt x="216993" y="1107116"/>
                  </a:lnTo>
                  <a:lnTo>
                    <a:pt x="251229" y="1134872"/>
                  </a:lnTo>
                  <a:lnTo>
                    <a:pt x="287381" y="1160225"/>
                  </a:lnTo>
                  <a:lnTo>
                    <a:pt x="325328" y="1183052"/>
                  </a:lnTo>
                  <a:lnTo>
                    <a:pt x="364946" y="1203232"/>
                  </a:lnTo>
                  <a:lnTo>
                    <a:pt x="406114" y="1220641"/>
                  </a:lnTo>
                  <a:lnTo>
                    <a:pt x="448711" y="1235159"/>
                  </a:lnTo>
                  <a:lnTo>
                    <a:pt x="492613" y="1246663"/>
                  </a:lnTo>
                  <a:lnTo>
                    <a:pt x="537699" y="1255031"/>
                  </a:lnTo>
                  <a:lnTo>
                    <a:pt x="583847" y="1260141"/>
                  </a:lnTo>
                  <a:lnTo>
                    <a:pt x="630936" y="1261872"/>
                  </a:lnTo>
                  <a:lnTo>
                    <a:pt x="678024" y="1260141"/>
                  </a:lnTo>
                  <a:lnTo>
                    <a:pt x="724172" y="1255031"/>
                  </a:lnTo>
                  <a:lnTo>
                    <a:pt x="769258" y="1246663"/>
                  </a:lnTo>
                  <a:lnTo>
                    <a:pt x="813160" y="1235159"/>
                  </a:lnTo>
                  <a:lnTo>
                    <a:pt x="855757" y="1220641"/>
                  </a:lnTo>
                  <a:lnTo>
                    <a:pt x="896925" y="1203232"/>
                  </a:lnTo>
                  <a:lnTo>
                    <a:pt x="936543" y="1183052"/>
                  </a:lnTo>
                  <a:lnTo>
                    <a:pt x="974490" y="1160225"/>
                  </a:lnTo>
                  <a:lnTo>
                    <a:pt x="1010642" y="1134872"/>
                  </a:lnTo>
                  <a:lnTo>
                    <a:pt x="1044878" y="1107116"/>
                  </a:lnTo>
                  <a:lnTo>
                    <a:pt x="1077077" y="1077077"/>
                  </a:lnTo>
                  <a:lnTo>
                    <a:pt x="1107116" y="1044878"/>
                  </a:lnTo>
                  <a:lnTo>
                    <a:pt x="1134872" y="1010642"/>
                  </a:lnTo>
                  <a:lnTo>
                    <a:pt x="1160225" y="974490"/>
                  </a:lnTo>
                  <a:lnTo>
                    <a:pt x="1183052" y="936543"/>
                  </a:lnTo>
                  <a:lnTo>
                    <a:pt x="1203232" y="896925"/>
                  </a:lnTo>
                  <a:lnTo>
                    <a:pt x="1220641" y="855757"/>
                  </a:lnTo>
                  <a:lnTo>
                    <a:pt x="1235159" y="813160"/>
                  </a:lnTo>
                  <a:lnTo>
                    <a:pt x="1246663" y="769258"/>
                  </a:lnTo>
                  <a:lnTo>
                    <a:pt x="1255031" y="724172"/>
                  </a:lnTo>
                  <a:lnTo>
                    <a:pt x="1260141" y="678024"/>
                  </a:lnTo>
                  <a:lnTo>
                    <a:pt x="1261872" y="630936"/>
                  </a:lnTo>
                  <a:lnTo>
                    <a:pt x="1260141" y="583849"/>
                  </a:lnTo>
                  <a:lnTo>
                    <a:pt x="1255031" y="537702"/>
                  </a:lnTo>
                  <a:lnTo>
                    <a:pt x="1246663" y="492617"/>
                  </a:lnTo>
                  <a:lnTo>
                    <a:pt x="1235159" y="448715"/>
                  </a:lnTo>
                  <a:lnTo>
                    <a:pt x="1220641" y="406120"/>
                  </a:lnTo>
                  <a:lnTo>
                    <a:pt x="1203232" y="364952"/>
                  </a:lnTo>
                  <a:lnTo>
                    <a:pt x="1183052" y="325333"/>
                  </a:lnTo>
                  <a:lnTo>
                    <a:pt x="1160225" y="287387"/>
                  </a:lnTo>
                  <a:lnTo>
                    <a:pt x="1134872" y="251235"/>
                  </a:lnTo>
                  <a:lnTo>
                    <a:pt x="1107116" y="216998"/>
                  </a:lnTo>
                  <a:lnTo>
                    <a:pt x="1077077" y="184799"/>
                  </a:lnTo>
                  <a:lnTo>
                    <a:pt x="1044878" y="154760"/>
                  </a:lnTo>
                  <a:lnTo>
                    <a:pt x="1010642" y="127002"/>
                  </a:lnTo>
                  <a:lnTo>
                    <a:pt x="974490" y="101649"/>
                  </a:lnTo>
                  <a:lnTo>
                    <a:pt x="936543" y="78821"/>
                  </a:lnTo>
                  <a:lnTo>
                    <a:pt x="896925" y="58641"/>
                  </a:lnTo>
                  <a:lnTo>
                    <a:pt x="855757" y="41231"/>
                  </a:lnTo>
                  <a:lnTo>
                    <a:pt x="813160" y="26713"/>
                  </a:lnTo>
                  <a:lnTo>
                    <a:pt x="769258" y="15209"/>
                  </a:lnTo>
                  <a:lnTo>
                    <a:pt x="724172" y="6841"/>
                  </a:lnTo>
                  <a:lnTo>
                    <a:pt x="678024" y="1730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2487" y="1621535"/>
              <a:ext cx="1371599" cy="13715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528428" y="2011159"/>
              <a:ext cx="554990" cy="554990"/>
            </a:xfrm>
            <a:custGeom>
              <a:avLst/>
              <a:gdLst/>
              <a:ahLst/>
              <a:cxnLst/>
              <a:rect l="l" t="t" r="r" b="b"/>
              <a:pathLst>
                <a:path w="554989" h="554989">
                  <a:moveTo>
                    <a:pt x="423887" y="277990"/>
                  </a:moveTo>
                  <a:lnTo>
                    <a:pt x="416394" y="231584"/>
                  </a:lnTo>
                  <a:lnTo>
                    <a:pt x="405866" y="211226"/>
                  </a:lnTo>
                  <a:lnTo>
                    <a:pt x="405866" y="277990"/>
                  </a:lnTo>
                  <a:lnTo>
                    <a:pt x="395744" y="328117"/>
                  </a:lnTo>
                  <a:lnTo>
                    <a:pt x="368147" y="369062"/>
                  </a:lnTo>
                  <a:lnTo>
                    <a:pt x="327202" y="396671"/>
                  </a:lnTo>
                  <a:lnTo>
                    <a:pt x="277075" y="406793"/>
                  </a:lnTo>
                  <a:lnTo>
                    <a:pt x="226936" y="396671"/>
                  </a:lnTo>
                  <a:lnTo>
                    <a:pt x="185991" y="369062"/>
                  </a:lnTo>
                  <a:lnTo>
                    <a:pt x="158394" y="328117"/>
                  </a:lnTo>
                  <a:lnTo>
                    <a:pt x="148272" y="277990"/>
                  </a:lnTo>
                  <a:lnTo>
                    <a:pt x="158381" y="227876"/>
                  </a:lnTo>
                  <a:lnTo>
                    <a:pt x="185991" y="186905"/>
                  </a:lnTo>
                  <a:lnTo>
                    <a:pt x="226936" y="159296"/>
                  </a:lnTo>
                  <a:lnTo>
                    <a:pt x="277075" y="149174"/>
                  </a:lnTo>
                  <a:lnTo>
                    <a:pt x="327177" y="159346"/>
                  </a:lnTo>
                  <a:lnTo>
                    <a:pt x="368096" y="186956"/>
                  </a:lnTo>
                  <a:lnTo>
                    <a:pt x="395693" y="227876"/>
                  </a:lnTo>
                  <a:lnTo>
                    <a:pt x="405866" y="277990"/>
                  </a:lnTo>
                  <a:lnTo>
                    <a:pt x="405866" y="211226"/>
                  </a:lnTo>
                  <a:lnTo>
                    <a:pt x="363778" y="159499"/>
                  </a:lnTo>
                  <a:lnTo>
                    <a:pt x="323469" y="138658"/>
                  </a:lnTo>
                  <a:lnTo>
                    <a:pt x="277075" y="131165"/>
                  </a:lnTo>
                  <a:lnTo>
                    <a:pt x="230670" y="138658"/>
                  </a:lnTo>
                  <a:lnTo>
                    <a:pt x="190360" y="159499"/>
                  </a:lnTo>
                  <a:lnTo>
                    <a:pt x="158584" y="191274"/>
                  </a:lnTo>
                  <a:lnTo>
                    <a:pt x="137744" y="231584"/>
                  </a:lnTo>
                  <a:lnTo>
                    <a:pt x="130263" y="277990"/>
                  </a:lnTo>
                  <a:lnTo>
                    <a:pt x="137744" y="324370"/>
                  </a:lnTo>
                  <a:lnTo>
                    <a:pt x="158584" y="364693"/>
                  </a:lnTo>
                  <a:lnTo>
                    <a:pt x="190360" y="396468"/>
                  </a:lnTo>
                  <a:lnTo>
                    <a:pt x="230670" y="417322"/>
                  </a:lnTo>
                  <a:lnTo>
                    <a:pt x="277075" y="424802"/>
                  </a:lnTo>
                  <a:lnTo>
                    <a:pt x="323456" y="417271"/>
                  </a:lnTo>
                  <a:lnTo>
                    <a:pt x="343687" y="406793"/>
                  </a:lnTo>
                  <a:lnTo>
                    <a:pt x="363728" y="396417"/>
                  </a:lnTo>
                  <a:lnTo>
                    <a:pt x="395503" y="364642"/>
                  </a:lnTo>
                  <a:lnTo>
                    <a:pt x="416344" y="324396"/>
                  </a:lnTo>
                  <a:lnTo>
                    <a:pt x="423887" y="277990"/>
                  </a:lnTo>
                  <a:close/>
                </a:path>
                <a:path w="554989" h="554989">
                  <a:moveTo>
                    <a:pt x="554507" y="261620"/>
                  </a:moveTo>
                  <a:lnTo>
                    <a:pt x="551256" y="245110"/>
                  </a:lnTo>
                  <a:lnTo>
                    <a:pt x="542404" y="232410"/>
                  </a:lnTo>
                  <a:lnTo>
                    <a:pt x="536308" y="228282"/>
                  </a:lnTo>
                  <a:lnTo>
                    <a:pt x="536308" y="261620"/>
                  </a:lnTo>
                  <a:lnTo>
                    <a:pt x="536308" y="293370"/>
                  </a:lnTo>
                  <a:lnTo>
                    <a:pt x="534479" y="302260"/>
                  </a:lnTo>
                  <a:lnTo>
                    <a:pt x="529488" y="309880"/>
                  </a:lnTo>
                  <a:lnTo>
                    <a:pt x="522084" y="314960"/>
                  </a:lnTo>
                  <a:lnTo>
                    <a:pt x="513029" y="316230"/>
                  </a:lnTo>
                  <a:lnTo>
                    <a:pt x="474649" y="316230"/>
                  </a:lnTo>
                  <a:lnTo>
                    <a:pt x="471017" y="318770"/>
                  </a:lnTo>
                  <a:lnTo>
                    <a:pt x="453809" y="367030"/>
                  </a:lnTo>
                  <a:lnTo>
                    <a:pt x="443725" y="384810"/>
                  </a:lnTo>
                  <a:lnTo>
                    <a:pt x="444423" y="389890"/>
                  </a:lnTo>
                  <a:lnTo>
                    <a:pt x="447713" y="392430"/>
                  </a:lnTo>
                  <a:lnTo>
                    <a:pt x="471551" y="416560"/>
                  </a:lnTo>
                  <a:lnTo>
                    <a:pt x="476656" y="424180"/>
                  </a:lnTo>
                  <a:lnTo>
                    <a:pt x="478370" y="433070"/>
                  </a:lnTo>
                  <a:lnTo>
                    <a:pt x="476656" y="441960"/>
                  </a:lnTo>
                  <a:lnTo>
                    <a:pt x="471551" y="449580"/>
                  </a:lnTo>
                  <a:lnTo>
                    <a:pt x="449173" y="472440"/>
                  </a:lnTo>
                  <a:lnTo>
                    <a:pt x="441464" y="477520"/>
                  </a:lnTo>
                  <a:lnTo>
                    <a:pt x="432701" y="478790"/>
                  </a:lnTo>
                  <a:lnTo>
                    <a:pt x="423938" y="477520"/>
                  </a:lnTo>
                  <a:lnTo>
                    <a:pt x="416242" y="472440"/>
                  </a:lnTo>
                  <a:lnTo>
                    <a:pt x="410019" y="466090"/>
                  </a:lnTo>
                  <a:lnTo>
                    <a:pt x="392595" y="448310"/>
                  </a:lnTo>
                  <a:lnTo>
                    <a:pt x="389674" y="444500"/>
                  </a:lnTo>
                  <a:lnTo>
                    <a:pt x="384746" y="444500"/>
                  </a:lnTo>
                  <a:lnTo>
                    <a:pt x="380949" y="445770"/>
                  </a:lnTo>
                  <a:lnTo>
                    <a:pt x="367245" y="454660"/>
                  </a:lnTo>
                  <a:lnTo>
                    <a:pt x="352996" y="461010"/>
                  </a:lnTo>
                  <a:lnTo>
                    <a:pt x="338251" y="466090"/>
                  </a:lnTo>
                  <a:lnTo>
                    <a:pt x="323100" y="469900"/>
                  </a:lnTo>
                  <a:lnTo>
                    <a:pt x="318973" y="471170"/>
                  </a:lnTo>
                  <a:lnTo>
                    <a:pt x="316001" y="474980"/>
                  </a:lnTo>
                  <a:lnTo>
                    <a:pt x="316001" y="514350"/>
                  </a:lnTo>
                  <a:lnTo>
                    <a:pt x="314185" y="523240"/>
                  </a:lnTo>
                  <a:lnTo>
                    <a:pt x="309232" y="529590"/>
                  </a:lnTo>
                  <a:lnTo>
                    <a:pt x="301891" y="534670"/>
                  </a:lnTo>
                  <a:lnTo>
                    <a:pt x="292900" y="537210"/>
                  </a:lnTo>
                  <a:lnTo>
                    <a:pt x="261239" y="537210"/>
                  </a:lnTo>
                  <a:lnTo>
                    <a:pt x="252183" y="534670"/>
                  </a:lnTo>
                  <a:lnTo>
                    <a:pt x="244779" y="529590"/>
                  </a:lnTo>
                  <a:lnTo>
                    <a:pt x="239788" y="523240"/>
                  </a:lnTo>
                  <a:lnTo>
                    <a:pt x="237959" y="513080"/>
                  </a:lnTo>
                  <a:lnTo>
                    <a:pt x="237972" y="474980"/>
                  </a:lnTo>
                  <a:lnTo>
                    <a:pt x="235102" y="471170"/>
                  </a:lnTo>
                  <a:lnTo>
                    <a:pt x="231038" y="471170"/>
                  </a:lnTo>
                  <a:lnTo>
                    <a:pt x="215849" y="466090"/>
                  </a:lnTo>
                  <a:lnTo>
                    <a:pt x="201053" y="461010"/>
                  </a:lnTo>
                  <a:lnTo>
                    <a:pt x="186753" y="454660"/>
                  </a:lnTo>
                  <a:lnTo>
                    <a:pt x="173012" y="447040"/>
                  </a:lnTo>
                  <a:lnTo>
                    <a:pt x="171589" y="445770"/>
                  </a:lnTo>
                  <a:lnTo>
                    <a:pt x="168275" y="445770"/>
                  </a:lnTo>
                  <a:lnTo>
                    <a:pt x="168275" y="444500"/>
                  </a:lnTo>
                  <a:lnTo>
                    <a:pt x="165646" y="444500"/>
                  </a:lnTo>
                  <a:lnTo>
                    <a:pt x="163118" y="445770"/>
                  </a:lnTo>
                  <a:lnTo>
                    <a:pt x="161366" y="448310"/>
                  </a:lnTo>
                  <a:lnTo>
                    <a:pt x="137541" y="472440"/>
                  </a:lnTo>
                  <a:lnTo>
                    <a:pt x="129857" y="476250"/>
                  </a:lnTo>
                  <a:lnTo>
                    <a:pt x="121158" y="478790"/>
                  </a:lnTo>
                  <a:lnTo>
                    <a:pt x="112471" y="476250"/>
                  </a:lnTo>
                  <a:lnTo>
                    <a:pt x="104787" y="472440"/>
                  </a:lnTo>
                  <a:lnTo>
                    <a:pt x="82410" y="448310"/>
                  </a:lnTo>
                  <a:lnTo>
                    <a:pt x="77406" y="440690"/>
                  </a:lnTo>
                  <a:lnTo>
                    <a:pt x="75742" y="431800"/>
                  </a:lnTo>
                  <a:lnTo>
                    <a:pt x="77406" y="422910"/>
                  </a:lnTo>
                  <a:lnTo>
                    <a:pt x="82410" y="415290"/>
                  </a:lnTo>
                  <a:lnTo>
                    <a:pt x="106057" y="392430"/>
                  </a:lnTo>
                  <a:lnTo>
                    <a:pt x="109575" y="389890"/>
                  </a:lnTo>
                  <a:lnTo>
                    <a:pt x="110350" y="384810"/>
                  </a:lnTo>
                  <a:lnTo>
                    <a:pt x="88163" y="337820"/>
                  </a:lnTo>
                  <a:lnTo>
                    <a:pt x="82943" y="318770"/>
                  </a:lnTo>
                  <a:lnTo>
                    <a:pt x="79298" y="316230"/>
                  </a:lnTo>
                  <a:lnTo>
                    <a:pt x="40754" y="316230"/>
                  </a:lnTo>
                  <a:lnTo>
                    <a:pt x="31775" y="313690"/>
                  </a:lnTo>
                  <a:lnTo>
                    <a:pt x="24472" y="308610"/>
                  </a:lnTo>
                  <a:lnTo>
                    <a:pt x="19583" y="300990"/>
                  </a:lnTo>
                  <a:lnTo>
                    <a:pt x="17830" y="292100"/>
                  </a:lnTo>
                  <a:lnTo>
                    <a:pt x="17830" y="260350"/>
                  </a:lnTo>
                  <a:lnTo>
                    <a:pt x="19646" y="251460"/>
                  </a:lnTo>
                  <a:lnTo>
                    <a:pt x="24599" y="243840"/>
                  </a:lnTo>
                  <a:lnTo>
                    <a:pt x="31940" y="238760"/>
                  </a:lnTo>
                  <a:lnTo>
                    <a:pt x="40932" y="237490"/>
                  </a:lnTo>
                  <a:lnTo>
                    <a:pt x="79298" y="237490"/>
                  </a:lnTo>
                  <a:lnTo>
                    <a:pt x="82943" y="234950"/>
                  </a:lnTo>
                  <a:lnTo>
                    <a:pt x="100203" y="186690"/>
                  </a:lnTo>
                  <a:lnTo>
                    <a:pt x="110045" y="168910"/>
                  </a:lnTo>
                  <a:lnTo>
                    <a:pt x="109524" y="163830"/>
                  </a:lnTo>
                  <a:lnTo>
                    <a:pt x="106603" y="161290"/>
                  </a:lnTo>
                  <a:lnTo>
                    <a:pt x="82410" y="137160"/>
                  </a:lnTo>
                  <a:lnTo>
                    <a:pt x="78079" y="133350"/>
                  </a:lnTo>
                  <a:lnTo>
                    <a:pt x="75679" y="127000"/>
                  </a:lnTo>
                  <a:lnTo>
                    <a:pt x="75641" y="114300"/>
                  </a:lnTo>
                  <a:lnTo>
                    <a:pt x="78066" y="109220"/>
                  </a:lnTo>
                  <a:lnTo>
                    <a:pt x="104965" y="82550"/>
                  </a:lnTo>
                  <a:lnTo>
                    <a:pt x="112649" y="77470"/>
                  </a:lnTo>
                  <a:lnTo>
                    <a:pt x="121348" y="74930"/>
                  </a:lnTo>
                  <a:lnTo>
                    <a:pt x="130035" y="77470"/>
                  </a:lnTo>
                  <a:lnTo>
                    <a:pt x="137718" y="82550"/>
                  </a:lnTo>
                  <a:lnTo>
                    <a:pt x="161912" y="106680"/>
                  </a:lnTo>
                  <a:lnTo>
                    <a:pt x="164884" y="109220"/>
                  </a:lnTo>
                  <a:lnTo>
                    <a:pt x="169468" y="109220"/>
                  </a:lnTo>
                  <a:lnTo>
                    <a:pt x="173012" y="107950"/>
                  </a:lnTo>
                  <a:lnTo>
                    <a:pt x="186766" y="100330"/>
                  </a:lnTo>
                  <a:lnTo>
                    <a:pt x="201066" y="92710"/>
                  </a:lnTo>
                  <a:lnTo>
                    <a:pt x="212153" y="88900"/>
                  </a:lnTo>
                  <a:lnTo>
                    <a:pt x="215849" y="87630"/>
                  </a:lnTo>
                  <a:lnTo>
                    <a:pt x="231038" y="83820"/>
                  </a:lnTo>
                  <a:lnTo>
                    <a:pt x="235102" y="82550"/>
                  </a:lnTo>
                  <a:lnTo>
                    <a:pt x="237972" y="78740"/>
                  </a:lnTo>
                  <a:lnTo>
                    <a:pt x="237959" y="40640"/>
                  </a:lnTo>
                  <a:lnTo>
                    <a:pt x="239788" y="31750"/>
                  </a:lnTo>
                  <a:lnTo>
                    <a:pt x="244779" y="24130"/>
                  </a:lnTo>
                  <a:lnTo>
                    <a:pt x="252183" y="19050"/>
                  </a:lnTo>
                  <a:lnTo>
                    <a:pt x="261239" y="17780"/>
                  </a:lnTo>
                  <a:lnTo>
                    <a:pt x="293077" y="17780"/>
                  </a:lnTo>
                  <a:lnTo>
                    <a:pt x="302056" y="19050"/>
                  </a:lnTo>
                  <a:lnTo>
                    <a:pt x="309359" y="24130"/>
                  </a:lnTo>
                  <a:lnTo>
                    <a:pt x="314261" y="31750"/>
                  </a:lnTo>
                  <a:lnTo>
                    <a:pt x="316001" y="40640"/>
                  </a:lnTo>
                  <a:lnTo>
                    <a:pt x="316001" y="80010"/>
                  </a:lnTo>
                  <a:lnTo>
                    <a:pt x="318973" y="83820"/>
                  </a:lnTo>
                  <a:lnTo>
                    <a:pt x="323100" y="83820"/>
                  </a:lnTo>
                  <a:lnTo>
                    <a:pt x="352996" y="93980"/>
                  </a:lnTo>
                  <a:lnTo>
                    <a:pt x="367245" y="100330"/>
                  </a:lnTo>
                  <a:lnTo>
                    <a:pt x="380949" y="107950"/>
                  </a:lnTo>
                  <a:lnTo>
                    <a:pt x="384492" y="110490"/>
                  </a:lnTo>
                  <a:lnTo>
                    <a:pt x="389077" y="110490"/>
                  </a:lnTo>
                  <a:lnTo>
                    <a:pt x="392049" y="106680"/>
                  </a:lnTo>
                  <a:lnTo>
                    <a:pt x="409879" y="88900"/>
                  </a:lnTo>
                  <a:lnTo>
                    <a:pt x="416242" y="82550"/>
                  </a:lnTo>
                  <a:lnTo>
                    <a:pt x="423938" y="77470"/>
                  </a:lnTo>
                  <a:lnTo>
                    <a:pt x="432701" y="76200"/>
                  </a:lnTo>
                  <a:lnTo>
                    <a:pt x="441464" y="77470"/>
                  </a:lnTo>
                  <a:lnTo>
                    <a:pt x="449173" y="82550"/>
                  </a:lnTo>
                  <a:lnTo>
                    <a:pt x="475894" y="109220"/>
                  </a:lnTo>
                  <a:lnTo>
                    <a:pt x="478307" y="115570"/>
                  </a:lnTo>
                  <a:lnTo>
                    <a:pt x="478282" y="128270"/>
                  </a:lnTo>
                  <a:lnTo>
                    <a:pt x="475869" y="133350"/>
                  </a:lnTo>
                  <a:lnTo>
                    <a:pt x="471551" y="138430"/>
                  </a:lnTo>
                  <a:lnTo>
                    <a:pt x="447344" y="162560"/>
                  </a:lnTo>
                  <a:lnTo>
                    <a:pt x="444436" y="165100"/>
                  </a:lnTo>
                  <a:lnTo>
                    <a:pt x="443915" y="170180"/>
                  </a:lnTo>
                  <a:lnTo>
                    <a:pt x="465836" y="215900"/>
                  </a:lnTo>
                  <a:lnTo>
                    <a:pt x="471017" y="234950"/>
                  </a:lnTo>
                  <a:lnTo>
                    <a:pt x="474649" y="238760"/>
                  </a:lnTo>
                  <a:lnTo>
                    <a:pt x="513029" y="238760"/>
                  </a:lnTo>
                  <a:lnTo>
                    <a:pt x="522084" y="240030"/>
                  </a:lnTo>
                  <a:lnTo>
                    <a:pt x="529488" y="245110"/>
                  </a:lnTo>
                  <a:lnTo>
                    <a:pt x="534479" y="252730"/>
                  </a:lnTo>
                  <a:lnTo>
                    <a:pt x="536308" y="261620"/>
                  </a:lnTo>
                  <a:lnTo>
                    <a:pt x="536308" y="228282"/>
                  </a:lnTo>
                  <a:lnTo>
                    <a:pt x="529285" y="223520"/>
                  </a:lnTo>
                  <a:lnTo>
                    <a:pt x="513207" y="220980"/>
                  </a:lnTo>
                  <a:lnTo>
                    <a:pt x="485914" y="220980"/>
                  </a:lnTo>
                  <a:lnTo>
                    <a:pt x="481977" y="207010"/>
                  </a:lnTo>
                  <a:lnTo>
                    <a:pt x="477189" y="194310"/>
                  </a:lnTo>
                  <a:lnTo>
                    <a:pt x="471589" y="181610"/>
                  </a:lnTo>
                  <a:lnTo>
                    <a:pt x="465175" y="170180"/>
                  </a:lnTo>
                  <a:lnTo>
                    <a:pt x="484466" y="151130"/>
                  </a:lnTo>
                  <a:lnTo>
                    <a:pt x="493471" y="137160"/>
                  </a:lnTo>
                  <a:lnTo>
                    <a:pt x="496481" y="121920"/>
                  </a:lnTo>
                  <a:lnTo>
                    <a:pt x="493471" y="106680"/>
                  </a:lnTo>
                  <a:lnTo>
                    <a:pt x="484466" y="92710"/>
                  </a:lnTo>
                  <a:lnTo>
                    <a:pt x="468122" y="76200"/>
                  </a:lnTo>
                  <a:lnTo>
                    <a:pt x="461835" y="69850"/>
                  </a:lnTo>
                  <a:lnTo>
                    <a:pt x="448195" y="60960"/>
                  </a:lnTo>
                  <a:lnTo>
                    <a:pt x="432714" y="58420"/>
                  </a:lnTo>
                  <a:lnTo>
                    <a:pt x="417258" y="60960"/>
                  </a:lnTo>
                  <a:lnTo>
                    <a:pt x="403682" y="69850"/>
                  </a:lnTo>
                  <a:lnTo>
                    <a:pt x="384403" y="88900"/>
                  </a:lnTo>
                  <a:lnTo>
                    <a:pt x="372389" y="82550"/>
                  </a:lnTo>
                  <a:lnTo>
                    <a:pt x="360019" y="76200"/>
                  </a:lnTo>
                  <a:lnTo>
                    <a:pt x="347345" y="72390"/>
                  </a:lnTo>
                  <a:lnTo>
                    <a:pt x="334378" y="67310"/>
                  </a:lnTo>
                  <a:lnTo>
                    <a:pt x="334378" y="40640"/>
                  </a:lnTo>
                  <a:lnTo>
                    <a:pt x="331127" y="24130"/>
                  </a:lnTo>
                  <a:lnTo>
                    <a:pt x="326707" y="17780"/>
                  </a:lnTo>
                  <a:lnTo>
                    <a:pt x="322287" y="11430"/>
                  </a:lnTo>
                  <a:lnTo>
                    <a:pt x="309156" y="2540"/>
                  </a:lnTo>
                  <a:lnTo>
                    <a:pt x="293077" y="0"/>
                  </a:lnTo>
                  <a:lnTo>
                    <a:pt x="261429" y="0"/>
                  </a:lnTo>
                  <a:lnTo>
                    <a:pt x="245351" y="2540"/>
                  </a:lnTo>
                  <a:lnTo>
                    <a:pt x="232219" y="11430"/>
                  </a:lnTo>
                  <a:lnTo>
                    <a:pt x="223367" y="24130"/>
                  </a:lnTo>
                  <a:lnTo>
                    <a:pt x="220129" y="40640"/>
                  </a:lnTo>
                  <a:lnTo>
                    <a:pt x="220129" y="67310"/>
                  </a:lnTo>
                  <a:lnTo>
                    <a:pt x="207124" y="71120"/>
                  </a:lnTo>
                  <a:lnTo>
                    <a:pt x="194398" y="76200"/>
                  </a:lnTo>
                  <a:lnTo>
                    <a:pt x="181978" y="82550"/>
                  </a:lnTo>
                  <a:lnTo>
                    <a:pt x="169913" y="88900"/>
                  </a:lnTo>
                  <a:lnTo>
                    <a:pt x="155778" y="74930"/>
                  </a:lnTo>
                  <a:lnTo>
                    <a:pt x="150634" y="69850"/>
                  </a:lnTo>
                  <a:lnTo>
                    <a:pt x="144373" y="64770"/>
                  </a:lnTo>
                  <a:lnTo>
                    <a:pt x="137299" y="60960"/>
                  </a:lnTo>
                  <a:lnTo>
                    <a:pt x="129603" y="58420"/>
                  </a:lnTo>
                  <a:lnTo>
                    <a:pt x="113436" y="58420"/>
                  </a:lnTo>
                  <a:lnTo>
                    <a:pt x="69862" y="92710"/>
                  </a:lnTo>
                  <a:lnTo>
                    <a:pt x="57835" y="121920"/>
                  </a:lnTo>
                  <a:lnTo>
                    <a:pt x="60845" y="137160"/>
                  </a:lnTo>
                  <a:lnTo>
                    <a:pt x="69862" y="151130"/>
                  </a:lnTo>
                  <a:lnTo>
                    <a:pt x="89141" y="170180"/>
                  </a:lnTo>
                  <a:lnTo>
                    <a:pt x="82740" y="181610"/>
                  </a:lnTo>
                  <a:lnTo>
                    <a:pt x="77139" y="194310"/>
                  </a:lnTo>
                  <a:lnTo>
                    <a:pt x="72351" y="207010"/>
                  </a:lnTo>
                  <a:lnTo>
                    <a:pt x="68402" y="219710"/>
                  </a:lnTo>
                  <a:lnTo>
                    <a:pt x="41122" y="219710"/>
                  </a:lnTo>
                  <a:lnTo>
                    <a:pt x="25095" y="223520"/>
                  </a:lnTo>
                  <a:lnTo>
                    <a:pt x="12026" y="232410"/>
                  </a:lnTo>
                  <a:lnTo>
                    <a:pt x="3225" y="245110"/>
                  </a:lnTo>
                  <a:lnTo>
                    <a:pt x="0" y="261620"/>
                  </a:lnTo>
                  <a:lnTo>
                    <a:pt x="0" y="293370"/>
                  </a:lnTo>
                  <a:lnTo>
                    <a:pt x="3225" y="308610"/>
                  </a:lnTo>
                  <a:lnTo>
                    <a:pt x="12026" y="322580"/>
                  </a:lnTo>
                  <a:lnTo>
                    <a:pt x="25095" y="331470"/>
                  </a:lnTo>
                  <a:lnTo>
                    <a:pt x="41122" y="334010"/>
                  </a:lnTo>
                  <a:lnTo>
                    <a:pt x="68402" y="334010"/>
                  </a:lnTo>
                  <a:lnTo>
                    <a:pt x="72326" y="347980"/>
                  </a:lnTo>
                  <a:lnTo>
                    <a:pt x="77076" y="360680"/>
                  </a:lnTo>
                  <a:lnTo>
                    <a:pt x="82626" y="372110"/>
                  </a:lnTo>
                  <a:lnTo>
                    <a:pt x="88963" y="384810"/>
                  </a:lnTo>
                  <a:lnTo>
                    <a:pt x="69684" y="403860"/>
                  </a:lnTo>
                  <a:lnTo>
                    <a:pt x="60667" y="417830"/>
                  </a:lnTo>
                  <a:lnTo>
                    <a:pt x="57658" y="433070"/>
                  </a:lnTo>
                  <a:lnTo>
                    <a:pt x="60667" y="448310"/>
                  </a:lnTo>
                  <a:lnTo>
                    <a:pt x="92240" y="485140"/>
                  </a:lnTo>
                  <a:lnTo>
                    <a:pt x="113245" y="496570"/>
                  </a:lnTo>
                  <a:lnTo>
                    <a:pt x="121348" y="496570"/>
                  </a:lnTo>
                  <a:lnTo>
                    <a:pt x="137109" y="494030"/>
                  </a:lnTo>
                  <a:lnTo>
                    <a:pt x="144195" y="490220"/>
                  </a:lnTo>
                  <a:lnTo>
                    <a:pt x="150456" y="485140"/>
                  </a:lnTo>
                  <a:lnTo>
                    <a:pt x="156883" y="478790"/>
                  </a:lnTo>
                  <a:lnTo>
                    <a:pt x="169735" y="466090"/>
                  </a:lnTo>
                  <a:lnTo>
                    <a:pt x="181800" y="471170"/>
                  </a:lnTo>
                  <a:lnTo>
                    <a:pt x="194208" y="477520"/>
                  </a:lnTo>
                  <a:lnTo>
                    <a:pt x="206933" y="482600"/>
                  </a:lnTo>
                  <a:lnTo>
                    <a:pt x="219951" y="486410"/>
                  </a:lnTo>
                  <a:lnTo>
                    <a:pt x="219951" y="513080"/>
                  </a:lnTo>
                  <a:lnTo>
                    <a:pt x="223189" y="529590"/>
                  </a:lnTo>
                  <a:lnTo>
                    <a:pt x="232041" y="542290"/>
                  </a:lnTo>
                  <a:lnTo>
                    <a:pt x="245160" y="551180"/>
                  </a:lnTo>
                  <a:lnTo>
                    <a:pt x="261239" y="554990"/>
                  </a:lnTo>
                  <a:lnTo>
                    <a:pt x="292900" y="554990"/>
                  </a:lnTo>
                  <a:lnTo>
                    <a:pt x="308940" y="551180"/>
                  </a:lnTo>
                  <a:lnTo>
                    <a:pt x="322084" y="542290"/>
                  </a:lnTo>
                  <a:lnTo>
                    <a:pt x="325653" y="537210"/>
                  </a:lnTo>
                  <a:lnTo>
                    <a:pt x="331012" y="529590"/>
                  </a:lnTo>
                  <a:lnTo>
                    <a:pt x="334378" y="513080"/>
                  </a:lnTo>
                  <a:lnTo>
                    <a:pt x="334378" y="486410"/>
                  </a:lnTo>
                  <a:lnTo>
                    <a:pt x="347345" y="482600"/>
                  </a:lnTo>
                  <a:lnTo>
                    <a:pt x="360019" y="477520"/>
                  </a:lnTo>
                  <a:lnTo>
                    <a:pt x="372389" y="472440"/>
                  </a:lnTo>
                  <a:lnTo>
                    <a:pt x="384403" y="466090"/>
                  </a:lnTo>
                  <a:lnTo>
                    <a:pt x="403948" y="485140"/>
                  </a:lnTo>
                  <a:lnTo>
                    <a:pt x="417576" y="494030"/>
                  </a:lnTo>
                  <a:lnTo>
                    <a:pt x="433057" y="496570"/>
                  </a:lnTo>
                  <a:lnTo>
                    <a:pt x="448525" y="494030"/>
                  </a:lnTo>
                  <a:lnTo>
                    <a:pt x="462089" y="485140"/>
                  </a:lnTo>
                  <a:lnTo>
                    <a:pt x="468299" y="478790"/>
                  </a:lnTo>
                  <a:lnTo>
                    <a:pt x="484466" y="462280"/>
                  </a:lnTo>
                  <a:lnTo>
                    <a:pt x="493471" y="448310"/>
                  </a:lnTo>
                  <a:lnTo>
                    <a:pt x="496481" y="433070"/>
                  </a:lnTo>
                  <a:lnTo>
                    <a:pt x="493471" y="417830"/>
                  </a:lnTo>
                  <a:lnTo>
                    <a:pt x="484466" y="403860"/>
                  </a:lnTo>
                  <a:lnTo>
                    <a:pt x="465175" y="384810"/>
                  </a:lnTo>
                  <a:lnTo>
                    <a:pt x="471563" y="373380"/>
                  </a:lnTo>
                  <a:lnTo>
                    <a:pt x="477164" y="360680"/>
                  </a:lnTo>
                  <a:lnTo>
                    <a:pt x="481952" y="347980"/>
                  </a:lnTo>
                  <a:lnTo>
                    <a:pt x="485914" y="335280"/>
                  </a:lnTo>
                  <a:lnTo>
                    <a:pt x="513207" y="335280"/>
                  </a:lnTo>
                  <a:lnTo>
                    <a:pt x="529285" y="331470"/>
                  </a:lnTo>
                  <a:lnTo>
                    <a:pt x="542404" y="322580"/>
                  </a:lnTo>
                  <a:lnTo>
                    <a:pt x="551256" y="309880"/>
                  </a:lnTo>
                  <a:lnTo>
                    <a:pt x="554507" y="293370"/>
                  </a:lnTo>
                  <a:lnTo>
                    <a:pt x="554507" y="261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775134" y="3881570"/>
            <a:ext cx="19691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80" dirty="0">
                <a:latin typeface="Tahoma"/>
                <a:cs typeface="Tahoma"/>
              </a:rPr>
              <a:t>M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a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a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C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ud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" dirty="0">
                <a:latin typeface="Tahoma"/>
                <a:cs typeface="Tahoma"/>
              </a:rPr>
              <a:t>r</a:t>
            </a:r>
            <a:r>
              <a:rPr sz="1400" spc="-65" dirty="0">
                <a:latin typeface="Tahoma"/>
                <a:cs typeface="Tahoma"/>
              </a:rPr>
              <a:t>v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55" dirty="0">
                <a:latin typeface="Tahoma"/>
                <a:cs typeface="Tahoma"/>
              </a:rPr>
              <a:t>e  </a:t>
            </a:r>
            <a:r>
              <a:rPr sz="1400" spc="-50" dirty="0">
                <a:latin typeface="Tahoma"/>
                <a:cs typeface="Tahoma"/>
              </a:rPr>
              <a:t>provisioning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75134" y="4521650"/>
            <a:ext cx="88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61646" y="4521650"/>
            <a:ext cx="13468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Tahoma"/>
                <a:cs typeface="Tahoma"/>
              </a:rPr>
              <a:t>De</a:t>
            </a:r>
            <a:r>
              <a:rPr sz="1400" spc="-25" dirty="0">
                <a:latin typeface="Tahoma"/>
                <a:cs typeface="Tahoma"/>
              </a:rPr>
              <a:t>t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d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0" dirty="0">
                <a:latin typeface="Tahoma"/>
                <a:cs typeface="Tahoma"/>
              </a:rPr>
              <a:t>g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105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30" dirty="0">
                <a:latin typeface="Tahoma"/>
                <a:cs typeface="Tahoma"/>
              </a:rPr>
              <a:t>n  </a:t>
            </a:r>
            <a:r>
              <a:rPr sz="1400" spc="-75" dirty="0">
                <a:latin typeface="Tahoma"/>
                <a:cs typeface="Tahoma"/>
              </a:rPr>
              <a:t>assessment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75134" y="5161731"/>
            <a:ext cx="88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61646" y="5161731"/>
            <a:ext cx="160147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Tahoma"/>
                <a:cs typeface="Tahoma"/>
              </a:rPr>
              <a:t>P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j</a:t>
            </a:r>
            <a:r>
              <a:rPr sz="1400" spc="-105" dirty="0">
                <a:latin typeface="Tahoma"/>
                <a:cs typeface="Tahoma"/>
              </a:rPr>
              <a:t>e</a:t>
            </a:r>
            <a:r>
              <a:rPr sz="1400" spc="-25" dirty="0">
                <a:latin typeface="Tahoma"/>
                <a:cs typeface="Tahoma"/>
              </a:rPr>
              <a:t>c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65" dirty="0">
                <a:latin typeface="Tahoma"/>
                <a:cs typeface="Tahoma"/>
              </a:rPr>
              <a:t>an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05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30" dirty="0">
                <a:latin typeface="Tahoma"/>
                <a:cs typeface="Tahoma"/>
              </a:rPr>
              <a:t>n  </a:t>
            </a:r>
            <a:r>
              <a:rPr sz="1400" spc="-65" dirty="0">
                <a:latin typeface="Tahoma"/>
                <a:cs typeface="Tahoma"/>
              </a:rPr>
              <a:t>an</a:t>
            </a:r>
            <a:r>
              <a:rPr sz="1400" spc="-50" dirty="0">
                <a:latin typeface="Tahoma"/>
                <a:cs typeface="Tahoma"/>
              </a:rPr>
              <a:t>d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u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75" dirty="0">
                <a:latin typeface="Tahoma"/>
                <a:cs typeface="Tahoma"/>
              </a:rPr>
              <a:t>ce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pl</a:t>
            </a:r>
            <a:r>
              <a:rPr sz="1400" spc="-65" dirty="0">
                <a:latin typeface="Tahoma"/>
                <a:cs typeface="Tahoma"/>
              </a:rPr>
              <a:t>an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100" dirty="0"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32582" y="3230117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64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2458211" y="2107691"/>
            <a:ext cx="398145" cy="398145"/>
            <a:chOff x="2458211" y="2107691"/>
            <a:chExt cx="398145" cy="398145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9735" y="2109216"/>
              <a:ext cx="394715" cy="39471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85642" y="213512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260070" y="0"/>
                  </a:moveTo>
                  <a:lnTo>
                    <a:pt x="27978" y="0"/>
                  </a:lnTo>
                  <a:lnTo>
                    <a:pt x="17086" y="2198"/>
                  </a:lnTo>
                  <a:lnTo>
                    <a:pt x="8193" y="8193"/>
                  </a:lnTo>
                  <a:lnTo>
                    <a:pt x="2198" y="17086"/>
                  </a:lnTo>
                  <a:lnTo>
                    <a:pt x="0" y="27978"/>
                  </a:lnTo>
                  <a:lnTo>
                    <a:pt x="0" y="260070"/>
                  </a:lnTo>
                  <a:lnTo>
                    <a:pt x="2198" y="270955"/>
                  </a:lnTo>
                  <a:lnTo>
                    <a:pt x="8193" y="279844"/>
                  </a:lnTo>
                  <a:lnTo>
                    <a:pt x="17086" y="285838"/>
                  </a:lnTo>
                  <a:lnTo>
                    <a:pt x="27978" y="288036"/>
                  </a:lnTo>
                  <a:lnTo>
                    <a:pt x="260070" y="288036"/>
                  </a:lnTo>
                  <a:lnTo>
                    <a:pt x="270955" y="285838"/>
                  </a:lnTo>
                  <a:lnTo>
                    <a:pt x="279844" y="279844"/>
                  </a:lnTo>
                  <a:lnTo>
                    <a:pt x="285838" y="270955"/>
                  </a:lnTo>
                  <a:lnTo>
                    <a:pt x="288035" y="260070"/>
                  </a:lnTo>
                  <a:lnTo>
                    <a:pt x="288035" y="227723"/>
                  </a:lnTo>
                  <a:lnTo>
                    <a:pt x="113360" y="227723"/>
                  </a:lnTo>
                  <a:lnTo>
                    <a:pt x="107797" y="225475"/>
                  </a:lnTo>
                  <a:lnTo>
                    <a:pt x="102704" y="222097"/>
                  </a:lnTo>
                  <a:lnTo>
                    <a:pt x="99326" y="217004"/>
                  </a:lnTo>
                  <a:lnTo>
                    <a:pt x="97078" y="211442"/>
                  </a:lnTo>
                  <a:lnTo>
                    <a:pt x="98209" y="204838"/>
                  </a:lnTo>
                  <a:lnTo>
                    <a:pt x="159016" y="144018"/>
                  </a:lnTo>
                  <a:lnTo>
                    <a:pt x="98209" y="83197"/>
                  </a:lnTo>
                  <a:lnTo>
                    <a:pt x="111620" y="61442"/>
                  </a:lnTo>
                  <a:lnTo>
                    <a:pt x="288035" y="61442"/>
                  </a:lnTo>
                  <a:lnTo>
                    <a:pt x="288035" y="27978"/>
                  </a:lnTo>
                  <a:lnTo>
                    <a:pt x="285838" y="17086"/>
                  </a:lnTo>
                  <a:lnTo>
                    <a:pt x="279844" y="8193"/>
                  </a:lnTo>
                  <a:lnTo>
                    <a:pt x="270955" y="2198"/>
                  </a:lnTo>
                  <a:lnTo>
                    <a:pt x="260070" y="0"/>
                  </a:lnTo>
                  <a:close/>
                </a:path>
                <a:path w="288289" h="288289">
                  <a:moveTo>
                    <a:pt x="288035" y="61442"/>
                  </a:moveTo>
                  <a:lnTo>
                    <a:pt x="117525" y="61442"/>
                  </a:lnTo>
                  <a:lnTo>
                    <a:pt x="121462" y="62941"/>
                  </a:lnTo>
                  <a:lnTo>
                    <a:pt x="194462" y="135940"/>
                  </a:lnTo>
                  <a:lnTo>
                    <a:pt x="195960" y="139877"/>
                  </a:lnTo>
                  <a:lnTo>
                    <a:pt x="195960" y="148158"/>
                  </a:lnTo>
                  <a:lnTo>
                    <a:pt x="194462" y="152095"/>
                  </a:lnTo>
                  <a:lnTo>
                    <a:pt x="119964" y="226593"/>
                  </a:lnTo>
                  <a:lnTo>
                    <a:pt x="113360" y="227723"/>
                  </a:lnTo>
                  <a:lnTo>
                    <a:pt x="288035" y="227723"/>
                  </a:lnTo>
                  <a:lnTo>
                    <a:pt x="288035" y="6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8211" y="2107691"/>
              <a:ext cx="397763" cy="39776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289580" y="3356494"/>
            <a:ext cx="1610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0" dirty="0">
                <a:latin typeface="Tahoma"/>
                <a:cs typeface="Tahoma"/>
              </a:rPr>
              <a:t>Implementation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57800" y="1443228"/>
            <a:ext cx="1728470" cy="1728470"/>
            <a:chOff x="5257800" y="1443228"/>
            <a:chExt cx="1728470" cy="1728470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0" y="1443228"/>
              <a:ext cx="1728215" cy="172821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321807" y="1507235"/>
              <a:ext cx="1545590" cy="1545590"/>
            </a:xfrm>
            <a:custGeom>
              <a:avLst/>
              <a:gdLst/>
              <a:ahLst/>
              <a:cxnLst/>
              <a:rect l="l" t="t" r="r" b="b"/>
              <a:pathLst>
                <a:path w="1545590" h="1545589">
                  <a:moveTo>
                    <a:pt x="772668" y="0"/>
                  </a:moveTo>
                  <a:lnTo>
                    <a:pt x="723803" y="1520"/>
                  </a:lnTo>
                  <a:lnTo>
                    <a:pt x="675746" y="6020"/>
                  </a:lnTo>
                  <a:lnTo>
                    <a:pt x="628587" y="13409"/>
                  </a:lnTo>
                  <a:lnTo>
                    <a:pt x="582416" y="23597"/>
                  </a:lnTo>
                  <a:lnTo>
                    <a:pt x="537325" y="36494"/>
                  </a:lnTo>
                  <a:lnTo>
                    <a:pt x="493404" y="52009"/>
                  </a:lnTo>
                  <a:lnTo>
                    <a:pt x="450743" y="70051"/>
                  </a:lnTo>
                  <a:lnTo>
                    <a:pt x="409432" y="90530"/>
                  </a:lnTo>
                  <a:lnTo>
                    <a:pt x="369563" y="113355"/>
                  </a:lnTo>
                  <a:lnTo>
                    <a:pt x="331226" y="138436"/>
                  </a:lnTo>
                  <a:lnTo>
                    <a:pt x="294510" y="165682"/>
                  </a:lnTo>
                  <a:lnTo>
                    <a:pt x="259508" y="195003"/>
                  </a:lnTo>
                  <a:lnTo>
                    <a:pt x="226309" y="226309"/>
                  </a:lnTo>
                  <a:lnTo>
                    <a:pt x="195003" y="259508"/>
                  </a:lnTo>
                  <a:lnTo>
                    <a:pt x="165682" y="294510"/>
                  </a:lnTo>
                  <a:lnTo>
                    <a:pt x="138436" y="331226"/>
                  </a:lnTo>
                  <a:lnTo>
                    <a:pt x="113355" y="369563"/>
                  </a:lnTo>
                  <a:lnTo>
                    <a:pt x="90530" y="409432"/>
                  </a:lnTo>
                  <a:lnTo>
                    <a:pt x="70051" y="450743"/>
                  </a:lnTo>
                  <a:lnTo>
                    <a:pt x="52009" y="493404"/>
                  </a:lnTo>
                  <a:lnTo>
                    <a:pt x="36494" y="537325"/>
                  </a:lnTo>
                  <a:lnTo>
                    <a:pt x="23597" y="582416"/>
                  </a:lnTo>
                  <a:lnTo>
                    <a:pt x="13409" y="628587"/>
                  </a:lnTo>
                  <a:lnTo>
                    <a:pt x="6020" y="675746"/>
                  </a:lnTo>
                  <a:lnTo>
                    <a:pt x="1520" y="723803"/>
                  </a:lnTo>
                  <a:lnTo>
                    <a:pt x="0" y="772668"/>
                  </a:lnTo>
                  <a:lnTo>
                    <a:pt x="1520" y="821532"/>
                  </a:lnTo>
                  <a:lnTo>
                    <a:pt x="6020" y="869589"/>
                  </a:lnTo>
                  <a:lnTo>
                    <a:pt x="13409" y="916748"/>
                  </a:lnTo>
                  <a:lnTo>
                    <a:pt x="23597" y="962919"/>
                  </a:lnTo>
                  <a:lnTo>
                    <a:pt x="36494" y="1008010"/>
                  </a:lnTo>
                  <a:lnTo>
                    <a:pt x="52009" y="1051931"/>
                  </a:lnTo>
                  <a:lnTo>
                    <a:pt x="70051" y="1094592"/>
                  </a:lnTo>
                  <a:lnTo>
                    <a:pt x="90530" y="1135903"/>
                  </a:lnTo>
                  <a:lnTo>
                    <a:pt x="113355" y="1175772"/>
                  </a:lnTo>
                  <a:lnTo>
                    <a:pt x="138436" y="1214109"/>
                  </a:lnTo>
                  <a:lnTo>
                    <a:pt x="165682" y="1250825"/>
                  </a:lnTo>
                  <a:lnTo>
                    <a:pt x="195003" y="1285827"/>
                  </a:lnTo>
                  <a:lnTo>
                    <a:pt x="226309" y="1319026"/>
                  </a:lnTo>
                  <a:lnTo>
                    <a:pt x="259508" y="1350332"/>
                  </a:lnTo>
                  <a:lnTo>
                    <a:pt x="294510" y="1379653"/>
                  </a:lnTo>
                  <a:lnTo>
                    <a:pt x="331226" y="1406899"/>
                  </a:lnTo>
                  <a:lnTo>
                    <a:pt x="369563" y="1431980"/>
                  </a:lnTo>
                  <a:lnTo>
                    <a:pt x="409432" y="1454805"/>
                  </a:lnTo>
                  <a:lnTo>
                    <a:pt x="450743" y="1475284"/>
                  </a:lnTo>
                  <a:lnTo>
                    <a:pt x="493404" y="1493326"/>
                  </a:lnTo>
                  <a:lnTo>
                    <a:pt x="537325" y="1508841"/>
                  </a:lnTo>
                  <a:lnTo>
                    <a:pt x="582416" y="1521738"/>
                  </a:lnTo>
                  <a:lnTo>
                    <a:pt x="628587" y="1531926"/>
                  </a:lnTo>
                  <a:lnTo>
                    <a:pt x="675746" y="1539315"/>
                  </a:lnTo>
                  <a:lnTo>
                    <a:pt x="723803" y="1543815"/>
                  </a:lnTo>
                  <a:lnTo>
                    <a:pt x="772668" y="1545336"/>
                  </a:lnTo>
                  <a:lnTo>
                    <a:pt x="821532" y="1543815"/>
                  </a:lnTo>
                  <a:lnTo>
                    <a:pt x="869589" y="1539315"/>
                  </a:lnTo>
                  <a:lnTo>
                    <a:pt x="916748" y="1531926"/>
                  </a:lnTo>
                  <a:lnTo>
                    <a:pt x="962919" y="1521738"/>
                  </a:lnTo>
                  <a:lnTo>
                    <a:pt x="1008010" y="1508841"/>
                  </a:lnTo>
                  <a:lnTo>
                    <a:pt x="1051931" y="1493326"/>
                  </a:lnTo>
                  <a:lnTo>
                    <a:pt x="1094592" y="1475284"/>
                  </a:lnTo>
                  <a:lnTo>
                    <a:pt x="1135903" y="1454805"/>
                  </a:lnTo>
                  <a:lnTo>
                    <a:pt x="1175772" y="1431980"/>
                  </a:lnTo>
                  <a:lnTo>
                    <a:pt x="1214109" y="1406899"/>
                  </a:lnTo>
                  <a:lnTo>
                    <a:pt x="1250825" y="1379653"/>
                  </a:lnTo>
                  <a:lnTo>
                    <a:pt x="1285827" y="1350332"/>
                  </a:lnTo>
                  <a:lnTo>
                    <a:pt x="1319026" y="1319026"/>
                  </a:lnTo>
                  <a:lnTo>
                    <a:pt x="1350332" y="1285827"/>
                  </a:lnTo>
                  <a:lnTo>
                    <a:pt x="1379653" y="1250825"/>
                  </a:lnTo>
                  <a:lnTo>
                    <a:pt x="1406899" y="1214109"/>
                  </a:lnTo>
                  <a:lnTo>
                    <a:pt x="1431980" y="1175772"/>
                  </a:lnTo>
                  <a:lnTo>
                    <a:pt x="1454805" y="1135903"/>
                  </a:lnTo>
                  <a:lnTo>
                    <a:pt x="1475284" y="1094592"/>
                  </a:lnTo>
                  <a:lnTo>
                    <a:pt x="1493326" y="1051931"/>
                  </a:lnTo>
                  <a:lnTo>
                    <a:pt x="1508841" y="1008010"/>
                  </a:lnTo>
                  <a:lnTo>
                    <a:pt x="1521738" y="962919"/>
                  </a:lnTo>
                  <a:lnTo>
                    <a:pt x="1531926" y="916748"/>
                  </a:lnTo>
                  <a:lnTo>
                    <a:pt x="1539315" y="869589"/>
                  </a:lnTo>
                  <a:lnTo>
                    <a:pt x="1543815" y="821532"/>
                  </a:lnTo>
                  <a:lnTo>
                    <a:pt x="1545336" y="772668"/>
                  </a:lnTo>
                  <a:lnTo>
                    <a:pt x="1543815" y="723803"/>
                  </a:lnTo>
                  <a:lnTo>
                    <a:pt x="1539315" y="675746"/>
                  </a:lnTo>
                  <a:lnTo>
                    <a:pt x="1531926" y="628587"/>
                  </a:lnTo>
                  <a:lnTo>
                    <a:pt x="1521738" y="582416"/>
                  </a:lnTo>
                  <a:lnTo>
                    <a:pt x="1508841" y="537325"/>
                  </a:lnTo>
                  <a:lnTo>
                    <a:pt x="1493326" y="493404"/>
                  </a:lnTo>
                  <a:lnTo>
                    <a:pt x="1475284" y="450743"/>
                  </a:lnTo>
                  <a:lnTo>
                    <a:pt x="1454805" y="409432"/>
                  </a:lnTo>
                  <a:lnTo>
                    <a:pt x="1431980" y="369563"/>
                  </a:lnTo>
                  <a:lnTo>
                    <a:pt x="1406899" y="331226"/>
                  </a:lnTo>
                  <a:lnTo>
                    <a:pt x="1379653" y="294510"/>
                  </a:lnTo>
                  <a:lnTo>
                    <a:pt x="1350332" y="259508"/>
                  </a:lnTo>
                  <a:lnTo>
                    <a:pt x="1319026" y="226309"/>
                  </a:lnTo>
                  <a:lnTo>
                    <a:pt x="1285827" y="195003"/>
                  </a:lnTo>
                  <a:lnTo>
                    <a:pt x="1250825" y="165682"/>
                  </a:lnTo>
                  <a:lnTo>
                    <a:pt x="1214109" y="138436"/>
                  </a:lnTo>
                  <a:lnTo>
                    <a:pt x="1175772" y="113355"/>
                  </a:lnTo>
                  <a:lnTo>
                    <a:pt x="1135903" y="90530"/>
                  </a:lnTo>
                  <a:lnTo>
                    <a:pt x="1094592" y="70051"/>
                  </a:lnTo>
                  <a:lnTo>
                    <a:pt x="1051931" y="52009"/>
                  </a:lnTo>
                  <a:lnTo>
                    <a:pt x="1008010" y="36494"/>
                  </a:lnTo>
                  <a:lnTo>
                    <a:pt x="962919" y="23597"/>
                  </a:lnTo>
                  <a:lnTo>
                    <a:pt x="916748" y="13409"/>
                  </a:lnTo>
                  <a:lnTo>
                    <a:pt x="869589" y="6020"/>
                  </a:lnTo>
                  <a:lnTo>
                    <a:pt x="821532" y="1520"/>
                  </a:lnTo>
                  <a:lnTo>
                    <a:pt x="772668" y="0"/>
                  </a:lnTo>
                  <a:close/>
                </a:path>
              </a:pathLst>
            </a:custGeom>
            <a:solidFill>
              <a:srgbClr val="EC3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532" y="1584959"/>
              <a:ext cx="1444751" cy="144475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463540" y="1648968"/>
              <a:ext cx="1262380" cy="1262380"/>
            </a:xfrm>
            <a:custGeom>
              <a:avLst/>
              <a:gdLst/>
              <a:ahLst/>
              <a:cxnLst/>
              <a:rect l="l" t="t" r="r" b="b"/>
              <a:pathLst>
                <a:path w="1262379" h="1262380">
                  <a:moveTo>
                    <a:pt x="630936" y="0"/>
                  </a:moveTo>
                  <a:lnTo>
                    <a:pt x="583847" y="1730"/>
                  </a:lnTo>
                  <a:lnTo>
                    <a:pt x="537699" y="6841"/>
                  </a:lnTo>
                  <a:lnTo>
                    <a:pt x="492613" y="15209"/>
                  </a:lnTo>
                  <a:lnTo>
                    <a:pt x="448711" y="26713"/>
                  </a:lnTo>
                  <a:lnTo>
                    <a:pt x="406114" y="41231"/>
                  </a:lnTo>
                  <a:lnTo>
                    <a:pt x="364946" y="58641"/>
                  </a:lnTo>
                  <a:lnTo>
                    <a:pt x="325328" y="78821"/>
                  </a:lnTo>
                  <a:lnTo>
                    <a:pt x="287381" y="101649"/>
                  </a:lnTo>
                  <a:lnTo>
                    <a:pt x="251229" y="127002"/>
                  </a:lnTo>
                  <a:lnTo>
                    <a:pt x="216993" y="154760"/>
                  </a:lnTo>
                  <a:lnTo>
                    <a:pt x="184794" y="184799"/>
                  </a:lnTo>
                  <a:lnTo>
                    <a:pt x="154755" y="216998"/>
                  </a:lnTo>
                  <a:lnTo>
                    <a:pt x="126999" y="251235"/>
                  </a:lnTo>
                  <a:lnTo>
                    <a:pt x="101646" y="287387"/>
                  </a:lnTo>
                  <a:lnTo>
                    <a:pt x="78819" y="325333"/>
                  </a:lnTo>
                  <a:lnTo>
                    <a:pt x="58639" y="364952"/>
                  </a:lnTo>
                  <a:lnTo>
                    <a:pt x="41230" y="406120"/>
                  </a:lnTo>
                  <a:lnTo>
                    <a:pt x="26712" y="448715"/>
                  </a:lnTo>
                  <a:lnTo>
                    <a:pt x="15208" y="492617"/>
                  </a:lnTo>
                  <a:lnTo>
                    <a:pt x="6840" y="537702"/>
                  </a:lnTo>
                  <a:lnTo>
                    <a:pt x="1730" y="583849"/>
                  </a:lnTo>
                  <a:lnTo>
                    <a:pt x="0" y="630936"/>
                  </a:lnTo>
                  <a:lnTo>
                    <a:pt x="1730" y="678024"/>
                  </a:lnTo>
                  <a:lnTo>
                    <a:pt x="6840" y="724172"/>
                  </a:lnTo>
                  <a:lnTo>
                    <a:pt x="15208" y="769258"/>
                  </a:lnTo>
                  <a:lnTo>
                    <a:pt x="26712" y="813160"/>
                  </a:lnTo>
                  <a:lnTo>
                    <a:pt x="41230" y="855757"/>
                  </a:lnTo>
                  <a:lnTo>
                    <a:pt x="58639" y="896925"/>
                  </a:lnTo>
                  <a:lnTo>
                    <a:pt x="78819" y="936543"/>
                  </a:lnTo>
                  <a:lnTo>
                    <a:pt x="101646" y="974490"/>
                  </a:lnTo>
                  <a:lnTo>
                    <a:pt x="126999" y="1010642"/>
                  </a:lnTo>
                  <a:lnTo>
                    <a:pt x="154755" y="1044878"/>
                  </a:lnTo>
                  <a:lnTo>
                    <a:pt x="184794" y="1077077"/>
                  </a:lnTo>
                  <a:lnTo>
                    <a:pt x="216993" y="1107116"/>
                  </a:lnTo>
                  <a:lnTo>
                    <a:pt x="251229" y="1134872"/>
                  </a:lnTo>
                  <a:lnTo>
                    <a:pt x="287381" y="1160225"/>
                  </a:lnTo>
                  <a:lnTo>
                    <a:pt x="325328" y="1183052"/>
                  </a:lnTo>
                  <a:lnTo>
                    <a:pt x="364946" y="1203232"/>
                  </a:lnTo>
                  <a:lnTo>
                    <a:pt x="406114" y="1220641"/>
                  </a:lnTo>
                  <a:lnTo>
                    <a:pt x="448711" y="1235159"/>
                  </a:lnTo>
                  <a:lnTo>
                    <a:pt x="492613" y="1246663"/>
                  </a:lnTo>
                  <a:lnTo>
                    <a:pt x="537699" y="1255031"/>
                  </a:lnTo>
                  <a:lnTo>
                    <a:pt x="583847" y="1260141"/>
                  </a:lnTo>
                  <a:lnTo>
                    <a:pt x="630936" y="1261872"/>
                  </a:lnTo>
                  <a:lnTo>
                    <a:pt x="678024" y="1260141"/>
                  </a:lnTo>
                  <a:lnTo>
                    <a:pt x="724172" y="1255031"/>
                  </a:lnTo>
                  <a:lnTo>
                    <a:pt x="769258" y="1246663"/>
                  </a:lnTo>
                  <a:lnTo>
                    <a:pt x="813160" y="1235159"/>
                  </a:lnTo>
                  <a:lnTo>
                    <a:pt x="855757" y="1220641"/>
                  </a:lnTo>
                  <a:lnTo>
                    <a:pt x="896925" y="1203232"/>
                  </a:lnTo>
                  <a:lnTo>
                    <a:pt x="936543" y="1183052"/>
                  </a:lnTo>
                  <a:lnTo>
                    <a:pt x="974490" y="1160225"/>
                  </a:lnTo>
                  <a:lnTo>
                    <a:pt x="1010642" y="1134872"/>
                  </a:lnTo>
                  <a:lnTo>
                    <a:pt x="1044878" y="1107116"/>
                  </a:lnTo>
                  <a:lnTo>
                    <a:pt x="1077077" y="1077077"/>
                  </a:lnTo>
                  <a:lnTo>
                    <a:pt x="1107116" y="1044878"/>
                  </a:lnTo>
                  <a:lnTo>
                    <a:pt x="1134872" y="1010642"/>
                  </a:lnTo>
                  <a:lnTo>
                    <a:pt x="1160225" y="974490"/>
                  </a:lnTo>
                  <a:lnTo>
                    <a:pt x="1183052" y="936543"/>
                  </a:lnTo>
                  <a:lnTo>
                    <a:pt x="1203232" y="896925"/>
                  </a:lnTo>
                  <a:lnTo>
                    <a:pt x="1220641" y="855757"/>
                  </a:lnTo>
                  <a:lnTo>
                    <a:pt x="1235159" y="813160"/>
                  </a:lnTo>
                  <a:lnTo>
                    <a:pt x="1246663" y="769258"/>
                  </a:lnTo>
                  <a:lnTo>
                    <a:pt x="1255031" y="724172"/>
                  </a:lnTo>
                  <a:lnTo>
                    <a:pt x="1260141" y="678024"/>
                  </a:lnTo>
                  <a:lnTo>
                    <a:pt x="1261872" y="630936"/>
                  </a:lnTo>
                  <a:lnTo>
                    <a:pt x="1260141" y="583849"/>
                  </a:lnTo>
                  <a:lnTo>
                    <a:pt x="1255031" y="537702"/>
                  </a:lnTo>
                  <a:lnTo>
                    <a:pt x="1246663" y="492617"/>
                  </a:lnTo>
                  <a:lnTo>
                    <a:pt x="1235159" y="448715"/>
                  </a:lnTo>
                  <a:lnTo>
                    <a:pt x="1220641" y="406120"/>
                  </a:lnTo>
                  <a:lnTo>
                    <a:pt x="1203232" y="364952"/>
                  </a:lnTo>
                  <a:lnTo>
                    <a:pt x="1183052" y="325333"/>
                  </a:lnTo>
                  <a:lnTo>
                    <a:pt x="1160225" y="287387"/>
                  </a:lnTo>
                  <a:lnTo>
                    <a:pt x="1134872" y="251235"/>
                  </a:lnTo>
                  <a:lnTo>
                    <a:pt x="1107116" y="216998"/>
                  </a:lnTo>
                  <a:lnTo>
                    <a:pt x="1077077" y="184799"/>
                  </a:lnTo>
                  <a:lnTo>
                    <a:pt x="1044878" y="154760"/>
                  </a:lnTo>
                  <a:lnTo>
                    <a:pt x="1010642" y="127002"/>
                  </a:lnTo>
                  <a:lnTo>
                    <a:pt x="974490" y="101649"/>
                  </a:lnTo>
                  <a:lnTo>
                    <a:pt x="936543" y="78821"/>
                  </a:lnTo>
                  <a:lnTo>
                    <a:pt x="896925" y="58641"/>
                  </a:lnTo>
                  <a:lnTo>
                    <a:pt x="855757" y="41231"/>
                  </a:lnTo>
                  <a:lnTo>
                    <a:pt x="813160" y="26713"/>
                  </a:lnTo>
                  <a:lnTo>
                    <a:pt x="769258" y="15209"/>
                  </a:lnTo>
                  <a:lnTo>
                    <a:pt x="724172" y="6841"/>
                  </a:lnTo>
                  <a:lnTo>
                    <a:pt x="678024" y="1730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6108" y="1621536"/>
              <a:ext cx="1371599" cy="13715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6334" y="2214776"/>
              <a:ext cx="180998" cy="18130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929261" y="2021877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5">
                  <a:moveTo>
                    <a:pt x="337654" y="273519"/>
                  </a:moveTo>
                  <a:lnTo>
                    <a:pt x="335559" y="263359"/>
                  </a:lnTo>
                  <a:lnTo>
                    <a:pt x="329857" y="254469"/>
                  </a:lnTo>
                  <a:lnTo>
                    <a:pt x="323443" y="250621"/>
                  </a:lnTo>
                  <a:lnTo>
                    <a:pt x="323443" y="298919"/>
                  </a:lnTo>
                  <a:lnTo>
                    <a:pt x="317969" y="303999"/>
                  </a:lnTo>
                  <a:lnTo>
                    <a:pt x="287223" y="303999"/>
                  </a:lnTo>
                  <a:lnTo>
                    <a:pt x="284327" y="306539"/>
                  </a:lnTo>
                  <a:lnTo>
                    <a:pt x="281063" y="317969"/>
                  </a:lnTo>
                  <a:lnTo>
                    <a:pt x="277825" y="326859"/>
                  </a:lnTo>
                  <a:lnTo>
                    <a:pt x="273888" y="335749"/>
                  </a:lnTo>
                  <a:lnTo>
                    <a:pt x="269290" y="343369"/>
                  </a:lnTo>
                  <a:lnTo>
                    <a:pt x="267474" y="347179"/>
                  </a:lnTo>
                  <a:lnTo>
                    <a:pt x="267919" y="350989"/>
                  </a:lnTo>
                  <a:lnTo>
                    <a:pt x="270383" y="353529"/>
                  </a:lnTo>
                  <a:lnTo>
                    <a:pt x="284949" y="367499"/>
                  </a:lnTo>
                  <a:lnTo>
                    <a:pt x="287350" y="370039"/>
                  </a:lnTo>
                  <a:lnTo>
                    <a:pt x="288620" y="373849"/>
                  </a:lnTo>
                  <a:lnTo>
                    <a:pt x="288480" y="376389"/>
                  </a:lnTo>
                  <a:lnTo>
                    <a:pt x="288607" y="380199"/>
                  </a:lnTo>
                  <a:lnTo>
                    <a:pt x="287324" y="382739"/>
                  </a:lnTo>
                  <a:lnTo>
                    <a:pt x="284949" y="385279"/>
                  </a:lnTo>
                  <a:lnTo>
                    <a:pt x="271449" y="399249"/>
                  </a:lnTo>
                  <a:lnTo>
                    <a:pt x="266687" y="404329"/>
                  </a:lnTo>
                  <a:lnTo>
                    <a:pt x="258940" y="404329"/>
                  </a:lnTo>
                  <a:lnTo>
                    <a:pt x="254165" y="399249"/>
                  </a:lnTo>
                  <a:lnTo>
                    <a:pt x="239585" y="384009"/>
                  </a:lnTo>
                  <a:lnTo>
                    <a:pt x="237197" y="382739"/>
                  </a:lnTo>
                  <a:lnTo>
                    <a:pt x="233400" y="381469"/>
                  </a:lnTo>
                  <a:lnTo>
                    <a:pt x="230530" y="384009"/>
                  </a:lnTo>
                  <a:lnTo>
                    <a:pt x="222377" y="387819"/>
                  </a:lnTo>
                  <a:lnTo>
                    <a:pt x="213893" y="391629"/>
                  </a:lnTo>
                  <a:lnTo>
                    <a:pt x="205130" y="395439"/>
                  </a:lnTo>
                  <a:lnTo>
                    <a:pt x="196126" y="397979"/>
                  </a:lnTo>
                  <a:lnTo>
                    <a:pt x="192900" y="399249"/>
                  </a:lnTo>
                  <a:lnTo>
                    <a:pt x="190627" y="401789"/>
                  </a:lnTo>
                  <a:lnTo>
                    <a:pt x="190563" y="432269"/>
                  </a:lnTo>
                  <a:lnTo>
                    <a:pt x="185102" y="437349"/>
                  </a:lnTo>
                  <a:lnTo>
                    <a:pt x="152514" y="437349"/>
                  </a:lnTo>
                  <a:lnTo>
                    <a:pt x="147053" y="432269"/>
                  </a:lnTo>
                  <a:lnTo>
                    <a:pt x="147027" y="401789"/>
                  </a:lnTo>
                  <a:lnTo>
                    <a:pt x="144741" y="399249"/>
                  </a:lnTo>
                  <a:lnTo>
                    <a:pt x="141528" y="397979"/>
                  </a:lnTo>
                  <a:lnTo>
                    <a:pt x="132524" y="395439"/>
                  </a:lnTo>
                  <a:lnTo>
                    <a:pt x="123761" y="391629"/>
                  </a:lnTo>
                  <a:lnTo>
                    <a:pt x="115277" y="387819"/>
                  </a:lnTo>
                  <a:lnTo>
                    <a:pt x="107124" y="384009"/>
                  </a:lnTo>
                  <a:lnTo>
                    <a:pt x="105981" y="382739"/>
                  </a:lnTo>
                  <a:lnTo>
                    <a:pt x="103314" y="382739"/>
                  </a:lnTo>
                  <a:lnTo>
                    <a:pt x="101574" y="381469"/>
                  </a:lnTo>
                  <a:lnTo>
                    <a:pt x="99695" y="382739"/>
                  </a:lnTo>
                  <a:lnTo>
                    <a:pt x="98069" y="382739"/>
                  </a:lnTo>
                  <a:lnTo>
                    <a:pt x="83489" y="397979"/>
                  </a:lnTo>
                  <a:lnTo>
                    <a:pt x="78651" y="401789"/>
                  </a:lnTo>
                  <a:lnTo>
                    <a:pt x="71031" y="401789"/>
                  </a:lnTo>
                  <a:lnTo>
                    <a:pt x="66192" y="397979"/>
                  </a:lnTo>
                  <a:lnTo>
                    <a:pt x="52692" y="384009"/>
                  </a:lnTo>
                  <a:lnTo>
                    <a:pt x="47917" y="378929"/>
                  </a:lnTo>
                  <a:lnTo>
                    <a:pt x="47929" y="371309"/>
                  </a:lnTo>
                  <a:lnTo>
                    <a:pt x="52705" y="366229"/>
                  </a:lnTo>
                  <a:lnTo>
                    <a:pt x="67284" y="352259"/>
                  </a:lnTo>
                  <a:lnTo>
                    <a:pt x="69735" y="349719"/>
                  </a:lnTo>
                  <a:lnTo>
                    <a:pt x="70154" y="345909"/>
                  </a:lnTo>
                  <a:lnTo>
                    <a:pt x="68275" y="343369"/>
                  </a:lnTo>
                  <a:lnTo>
                    <a:pt x="59817" y="326859"/>
                  </a:lnTo>
                  <a:lnTo>
                    <a:pt x="56591" y="317969"/>
                  </a:lnTo>
                  <a:lnTo>
                    <a:pt x="54063" y="309079"/>
                  </a:lnTo>
                  <a:lnTo>
                    <a:pt x="53276" y="305269"/>
                  </a:lnTo>
                  <a:lnTo>
                    <a:pt x="50406" y="302729"/>
                  </a:lnTo>
                  <a:lnTo>
                    <a:pt x="19685" y="302729"/>
                  </a:lnTo>
                  <a:lnTo>
                    <a:pt x="14211" y="297649"/>
                  </a:lnTo>
                  <a:lnTo>
                    <a:pt x="14262" y="264629"/>
                  </a:lnTo>
                  <a:lnTo>
                    <a:pt x="19710" y="259549"/>
                  </a:lnTo>
                  <a:lnTo>
                    <a:pt x="50406" y="259549"/>
                  </a:lnTo>
                  <a:lnTo>
                    <a:pt x="53276" y="257009"/>
                  </a:lnTo>
                  <a:lnTo>
                    <a:pt x="54063" y="254469"/>
                  </a:lnTo>
                  <a:lnTo>
                    <a:pt x="56591" y="245579"/>
                  </a:lnTo>
                  <a:lnTo>
                    <a:pt x="59817" y="236689"/>
                  </a:lnTo>
                  <a:lnTo>
                    <a:pt x="63715" y="227799"/>
                  </a:lnTo>
                  <a:lnTo>
                    <a:pt x="68275" y="220179"/>
                  </a:lnTo>
                  <a:lnTo>
                    <a:pt x="70154" y="216369"/>
                  </a:lnTo>
                  <a:lnTo>
                    <a:pt x="69735" y="212559"/>
                  </a:lnTo>
                  <a:lnTo>
                    <a:pt x="67284" y="210019"/>
                  </a:lnTo>
                  <a:lnTo>
                    <a:pt x="52692" y="196049"/>
                  </a:lnTo>
                  <a:lnTo>
                    <a:pt x="47917" y="190969"/>
                  </a:lnTo>
                  <a:lnTo>
                    <a:pt x="47929" y="183349"/>
                  </a:lnTo>
                  <a:lnTo>
                    <a:pt x="52705" y="178269"/>
                  </a:lnTo>
                  <a:lnTo>
                    <a:pt x="66192" y="165569"/>
                  </a:lnTo>
                  <a:lnTo>
                    <a:pt x="71031" y="160489"/>
                  </a:lnTo>
                  <a:lnTo>
                    <a:pt x="78651" y="160489"/>
                  </a:lnTo>
                  <a:lnTo>
                    <a:pt x="83489" y="165569"/>
                  </a:lnTo>
                  <a:lnTo>
                    <a:pt x="98069" y="179539"/>
                  </a:lnTo>
                  <a:lnTo>
                    <a:pt x="100444" y="182079"/>
                  </a:lnTo>
                  <a:lnTo>
                    <a:pt x="104216" y="182079"/>
                  </a:lnTo>
                  <a:lnTo>
                    <a:pt x="107124" y="180809"/>
                  </a:lnTo>
                  <a:lnTo>
                    <a:pt x="115265" y="175729"/>
                  </a:lnTo>
                  <a:lnTo>
                    <a:pt x="123748" y="171919"/>
                  </a:lnTo>
                  <a:lnTo>
                    <a:pt x="137020" y="168109"/>
                  </a:lnTo>
                  <a:lnTo>
                    <a:pt x="141528" y="166839"/>
                  </a:lnTo>
                  <a:lnTo>
                    <a:pt x="144792" y="165569"/>
                  </a:lnTo>
                  <a:lnTo>
                    <a:pt x="147091" y="163029"/>
                  </a:lnTo>
                  <a:lnTo>
                    <a:pt x="147053" y="132549"/>
                  </a:lnTo>
                  <a:lnTo>
                    <a:pt x="152514" y="126199"/>
                  </a:lnTo>
                  <a:lnTo>
                    <a:pt x="185102" y="126199"/>
                  </a:lnTo>
                  <a:lnTo>
                    <a:pt x="190563" y="132549"/>
                  </a:lnTo>
                  <a:lnTo>
                    <a:pt x="190563" y="163029"/>
                  </a:lnTo>
                  <a:lnTo>
                    <a:pt x="192862" y="165569"/>
                  </a:lnTo>
                  <a:lnTo>
                    <a:pt x="196126" y="166839"/>
                  </a:lnTo>
                  <a:lnTo>
                    <a:pt x="213906" y="171919"/>
                  </a:lnTo>
                  <a:lnTo>
                    <a:pt x="222389" y="175729"/>
                  </a:lnTo>
                  <a:lnTo>
                    <a:pt x="230530" y="180809"/>
                  </a:lnTo>
                  <a:lnTo>
                    <a:pt x="233438" y="182079"/>
                  </a:lnTo>
                  <a:lnTo>
                    <a:pt x="237210" y="182079"/>
                  </a:lnTo>
                  <a:lnTo>
                    <a:pt x="239585" y="179539"/>
                  </a:lnTo>
                  <a:lnTo>
                    <a:pt x="251523" y="168109"/>
                  </a:lnTo>
                  <a:lnTo>
                    <a:pt x="254165" y="165569"/>
                  </a:lnTo>
                  <a:lnTo>
                    <a:pt x="258965" y="160489"/>
                  </a:lnTo>
                  <a:lnTo>
                    <a:pt x="266661" y="160489"/>
                  </a:lnTo>
                  <a:lnTo>
                    <a:pt x="271462" y="165569"/>
                  </a:lnTo>
                  <a:lnTo>
                    <a:pt x="284949" y="178269"/>
                  </a:lnTo>
                  <a:lnTo>
                    <a:pt x="287312" y="180809"/>
                  </a:lnTo>
                  <a:lnTo>
                    <a:pt x="288582" y="184619"/>
                  </a:lnTo>
                  <a:lnTo>
                    <a:pt x="288620" y="190969"/>
                  </a:lnTo>
                  <a:lnTo>
                    <a:pt x="287350" y="194779"/>
                  </a:lnTo>
                  <a:lnTo>
                    <a:pt x="284949" y="197319"/>
                  </a:lnTo>
                  <a:lnTo>
                    <a:pt x="270383" y="211289"/>
                  </a:lnTo>
                  <a:lnTo>
                    <a:pt x="267919" y="213829"/>
                  </a:lnTo>
                  <a:lnTo>
                    <a:pt x="267474" y="217639"/>
                  </a:lnTo>
                  <a:lnTo>
                    <a:pt x="269290" y="220179"/>
                  </a:lnTo>
                  <a:lnTo>
                    <a:pt x="277825" y="236689"/>
                  </a:lnTo>
                  <a:lnTo>
                    <a:pt x="281063" y="245579"/>
                  </a:lnTo>
                  <a:lnTo>
                    <a:pt x="283591" y="254469"/>
                  </a:lnTo>
                  <a:lnTo>
                    <a:pt x="284327" y="258279"/>
                  </a:lnTo>
                  <a:lnTo>
                    <a:pt x="287223" y="260819"/>
                  </a:lnTo>
                  <a:lnTo>
                    <a:pt x="317944" y="260819"/>
                  </a:lnTo>
                  <a:lnTo>
                    <a:pt x="323392" y="265899"/>
                  </a:lnTo>
                  <a:lnTo>
                    <a:pt x="323443" y="298919"/>
                  </a:lnTo>
                  <a:lnTo>
                    <a:pt x="323443" y="250621"/>
                  </a:lnTo>
                  <a:lnTo>
                    <a:pt x="321398" y="249389"/>
                  </a:lnTo>
                  <a:lnTo>
                    <a:pt x="311035" y="246849"/>
                  </a:lnTo>
                  <a:lnTo>
                    <a:pt x="295910" y="246849"/>
                  </a:lnTo>
                  <a:lnTo>
                    <a:pt x="293649" y="239229"/>
                  </a:lnTo>
                  <a:lnTo>
                    <a:pt x="290957" y="232879"/>
                  </a:lnTo>
                  <a:lnTo>
                    <a:pt x="287845" y="225259"/>
                  </a:lnTo>
                  <a:lnTo>
                    <a:pt x="284327" y="218909"/>
                  </a:lnTo>
                  <a:lnTo>
                    <a:pt x="294919" y="208749"/>
                  </a:lnTo>
                  <a:lnTo>
                    <a:pt x="299923" y="203669"/>
                  </a:lnTo>
                  <a:lnTo>
                    <a:pt x="302729" y="196049"/>
                  </a:lnTo>
                  <a:lnTo>
                    <a:pt x="302755" y="182079"/>
                  </a:lnTo>
                  <a:lnTo>
                    <a:pt x="299948" y="175729"/>
                  </a:lnTo>
                  <a:lnTo>
                    <a:pt x="294919" y="170649"/>
                  </a:lnTo>
                  <a:lnTo>
                    <a:pt x="285102" y="160489"/>
                  </a:lnTo>
                  <a:lnTo>
                    <a:pt x="281419" y="156679"/>
                  </a:lnTo>
                  <a:lnTo>
                    <a:pt x="272592" y="151599"/>
                  </a:lnTo>
                  <a:lnTo>
                    <a:pt x="262572" y="149059"/>
                  </a:lnTo>
                  <a:lnTo>
                    <a:pt x="252564" y="151599"/>
                  </a:lnTo>
                  <a:lnTo>
                    <a:pt x="243751" y="156679"/>
                  </a:lnTo>
                  <a:lnTo>
                    <a:pt x="233159" y="168109"/>
                  </a:lnTo>
                  <a:lnTo>
                    <a:pt x="226377" y="164299"/>
                  </a:lnTo>
                  <a:lnTo>
                    <a:pt x="219417" y="160489"/>
                  </a:lnTo>
                  <a:lnTo>
                    <a:pt x="205003" y="155409"/>
                  </a:lnTo>
                  <a:lnTo>
                    <a:pt x="205003" y="140169"/>
                  </a:lnTo>
                  <a:lnTo>
                    <a:pt x="178384" y="114769"/>
                  </a:lnTo>
                  <a:lnTo>
                    <a:pt x="159270" y="114769"/>
                  </a:lnTo>
                  <a:lnTo>
                    <a:pt x="148907" y="116039"/>
                  </a:lnTo>
                  <a:lnTo>
                    <a:pt x="140449" y="122389"/>
                  </a:lnTo>
                  <a:lnTo>
                    <a:pt x="134747" y="130009"/>
                  </a:lnTo>
                  <a:lnTo>
                    <a:pt x="132651" y="140169"/>
                  </a:lnTo>
                  <a:lnTo>
                    <a:pt x="132651" y="155409"/>
                  </a:lnTo>
                  <a:lnTo>
                    <a:pt x="118237" y="160489"/>
                  </a:lnTo>
                  <a:lnTo>
                    <a:pt x="111264" y="164299"/>
                  </a:lnTo>
                  <a:lnTo>
                    <a:pt x="104495" y="168109"/>
                  </a:lnTo>
                  <a:lnTo>
                    <a:pt x="97370" y="160489"/>
                  </a:lnTo>
                  <a:lnTo>
                    <a:pt x="93814" y="156679"/>
                  </a:lnTo>
                  <a:lnTo>
                    <a:pt x="84963" y="151599"/>
                  </a:lnTo>
                  <a:lnTo>
                    <a:pt x="74980" y="149059"/>
                  </a:lnTo>
                  <a:lnTo>
                    <a:pt x="64998" y="151599"/>
                  </a:lnTo>
                  <a:lnTo>
                    <a:pt x="56235" y="156679"/>
                  </a:lnTo>
                  <a:lnTo>
                    <a:pt x="42735" y="170649"/>
                  </a:lnTo>
                  <a:lnTo>
                    <a:pt x="36880" y="179539"/>
                  </a:lnTo>
                  <a:lnTo>
                    <a:pt x="34925" y="189699"/>
                  </a:lnTo>
                  <a:lnTo>
                    <a:pt x="36880" y="199859"/>
                  </a:lnTo>
                  <a:lnTo>
                    <a:pt x="42735" y="208749"/>
                  </a:lnTo>
                  <a:lnTo>
                    <a:pt x="53340" y="218909"/>
                  </a:lnTo>
                  <a:lnTo>
                    <a:pt x="49809" y="225259"/>
                  </a:lnTo>
                  <a:lnTo>
                    <a:pt x="46685" y="232879"/>
                  </a:lnTo>
                  <a:lnTo>
                    <a:pt x="43967" y="239229"/>
                  </a:lnTo>
                  <a:lnTo>
                    <a:pt x="41656" y="246849"/>
                  </a:lnTo>
                  <a:lnTo>
                    <a:pt x="26619" y="246849"/>
                  </a:lnTo>
                  <a:lnTo>
                    <a:pt x="16256" y="249389"/>
                  </a:lnTo>
                  <a:lnTo>
                    <a:pt x="7797" y="254469"/>
                  </a:lnTo>
                  <a:lnTo>
                    <a:pt x="2095" y="263359"/>
                  </a:lnTo>
                  <a:lnTo>
                    <a:pt x="0" y="273519"/>
                  </a:lnTo>
                  <a:lnTo>
                    <a:pt x="0" y="292569"/>
                  </a:lnTo>
                  <a:lnTo>
                    <a:pt x="2095" y="302729"/>
                  </a:lnTo>
                  <a:lnTo>
                    <a:pt x="7797" y="311619"/>
                  </a:lnTo>
                  <a:lnTo>
                    <a:pt x="16256" y="316699"/>
                  </a:lnTo>
                  <a:lnTo>
                    <a:pt x="26619" y="319239"/>
                  </a:lnTo>
                  <a:lnTo>
                    <a:pt x="41656" y="319239"/>
                  </a:lnTo>
                  <a:lnTo>
                    <a:pt x="43954" y="326859"/>
                  </a:lnTo>
                  <a:lnTo>
                    <a:pt x="46672" y="333209"/>
                  </a:lnTo>
                  <a:lnTo>
                    <a:pt x="49809" y="340829"/>
                  </a:lnTo>
                  <a:lnTo>
                    <a:pt x="53340" y="347179"/>
                  </a:lnTo>
                  <a:lnTo>
                    <a:pt x="42735" y="358609"/>
                  </a:lnTo>
                  <a:lnTo>
                    <a:pt x="36868" y="367499"/>
                  </a:lnTo>
                  <a:lnTo>
                    <a:pt x="34937" y="377659"/>
                  </a:lnTo>
                  <a:lnTo>
                    <a:pt x="36893" y="386549"/>
                  </a:lnTo>
                  <a:lnTo>
                    <a:pt x="42735" y="395439"/>
                  </a:lnTo>
                  <a:lnTo>
                    <a:pt x="56235" y="409409"/>
                  </a:lnTo>
                  <a:lnTo>
                    <a:pt x="56553" y="409409"/>
                  </a:lnTo>
                  <a:lnTo>
                    <a:pt x="65316" y="415759"/>
                  </a:lnTo>
                  <a:lnTo>
                    <a:pt x="75247" y="417029"/>
                  </a:lnTo>
                  <a:lnTo>
                    <a:pt x="85140" y="415759"/>
                  </a:lnTo>
                  <a:lnTo>
                    <a:pt x="93814" y="409409"/>
                  </a:lnTo>
                  <a:lnTo>
                    <a:pt x="101828" y="401789"/>
                  </a:lnTo>
                  <a:lnTo>
                    <a:pt x="104495" y="399249"/>
                  </a:lnTo>
                  <a:lnTo>
                    <a:pt x="111264" y="401789"/>
                  </a:lnTo>
                  <a:lnTo>
                    <a:pt x="118237" y="405599"/>
                  </a:lnTo>
                  <a:lnTo>
                    <a:pt x="132651" y="410679"/>
                  </a:lnTo>
                  <a:lnTo>
                    <a:pt x="132651" y="425919"/>
                  </a:lnTo>
                  <a:lnTo>
                    <a:pt x="134747" y="436079"/>
                  </a:lnTo>
                  <a:lnTo>
                    <a:pt x="140449" y="444969"/>
                  </a:lnTo>
                  <a:lnTo>
                    <a:pt x="148907" y="450049"/>
                  </a:lnTo>
                  <a:lnTo>
                    <a:pt x="159270" y="452589"/>
                  </a:lnTo>
                  <a:lnTo>
                    <a:pt x="178384" y="452589"/>
                  </a:lnTo>
                  <a:lnTo>
                    <a:pt x="205003" y="425919"/>
                  </a:lnTo>
                  <a:lnTo>
                    <a:pt x="205003" y="410679"/>
                  </a:lnTo>
                  <a:lnTo>
                    <a:pt x="219417" y="405599"/>
                  </a:lnTo>
                  <a:lnTo>
                    <a:pt x="226377" y="401789"/>
                  </a:lnTo>
                  <a:lnTo>
                    <a:pt x="233159" y="399249"/>
                  </a:lnTo>
                  <a:lnTo>
                    <a:pt x="243776" y="409409"/>
                  </a:lnTo>
                  <a:lnTo>
                    <a:pt x="252590" y="415759"/>
                  </a:lnTo>
                  <a:lnTo>
                    <a:pt x="262597" y="417029"/>
                  </a:lnTo>
                  <a:lnTo>
                    <a:pt x="272618" y="415759"/>
                  </a:lnTo>
                  <a:lnTo>
                    <a:pt x="281419" y="409409"/>
                  </a:lnTo>
                  <a:lnTo>
                    <a:pt x="286334" y="404329"/>
                  </a:lnTo>
                  <a:lnTo>
                    <a:pt x="294919" y="395439"/>
                  </a:lnTo>
                  <a:lnTo>
                    <a:pt x="300786" y="386549"/>
                  </a:lnTo>
                  <a:lnTo>
                    <a:pt x="302717" y="377659"/>
                  </a:lnTo>
                  <a:lnTo>
                    <a:pt x="300761" y="367499"/>
                  </a:lnTo>
                  <a:lnTo>
                    <a:pt x="294919" y="358609"/>
                  </a:lnTo>
                  <a:lnTo>
                    <a:pt x="284327" y="347179"/>
                  </a:lnTo>
                  <a:lnTo>
                    <a:pt x="287845" y="340829"/>
                  </a:lnTo>
                  <a:lnTo>
                    <a:pt x="290957" y="333209"/>
                  </a:lnTo>
                  <a:lnTo>
                    <a:pt x="293649" y="326859"/>
                  </a:lnTo>
                  <a:lnTo>
                    <a:pt x="295910" y="319239"/>
                  </a:lnTo>
                  <a:lnTo>
                    <a:pt x="311035" y="319239"/>
                  </a:lnTo>
                  <a:lnTo>
                    <a:pt x="321398" y="316699"/>
                  </a:lnTo>
                  <a:lnTo>
                    <a:pt x="329857" y="311619"/>
                  </a:lnTo>
                  <a:lnTo>
                    <a:pt x="335559" y="302729"/>
                  </a:lnTo>
                  <a:lnTo>
                    <a:pt x="337654" y="292569"/>
                  </a:lnTo>
                  <a:lnTo>
                    <a:pt x="337654" y="273519"/>
                  </a:lnTo>
                  <a:close/>
                </a:path>
                <a:path w="452754" h="452755">
                  <a:moveTo>
                    <a:pt x="452653" y="285102"/>
                  </a:moveTo>
                  <a:lnTo>
                    <a:pt x="448830" y="238861"/>
                  </a:lnTo>
                  <a:lnTo>
                    <a:pt x="437959" y="195008"/>
                  </a:lnTo>
                  <a:lnTo>
                    <a:pt x="420624" y="154114"/>
                  </a:lnTo>
                  <a:lnTo>
                    <a:pt x="397421" y="116776"/>
                  </a:lnTo>
                  <a:lnTo>
                    <a:pt x="368922" y="83578"/>
                  </a:lnTo>
                  <a:lnTo>
                    <a:pt x="335724" y="55092"/>
                  </a:lnTo>
                  <a:lnTo>
                    <a:pt x="298399" y="31902"/>
                  </a:lnTo>
                  <a:lnTo>
                    <a:pt x="257530" y="14605"/>
                  </a:lnTo>
                  <a:lnTo>
                    <a:pt x="213702" y="3771"/>
                  </a:lnTo>
                  <a:lnTo>
                    <a:pt x="167513" y="0"/>
                  </a:lnTo>
                  <a:lnTo>
                    <a:pt x="167513" y="18135"/>
                  </a:lnTo>
                  <a:lnTo>
                    <a:pt x="215442" y="22479"/>
                  </a:lnTo>
                  <a:lnTo>
                    <a:pt x="260565" y="34912"/>
                  </a:lnTo>
                  <a:lnTo>
                    <a:pt x="302120" y="54673"/>
                  </a:lnTo>
                  <a:lnTo>
                    <a:pt x="339356" y="81013"/>
                  </a:lnTo>
                  <a:lnTo>
                    <a:pt x="371525" y="113169"/>
                  </a:lnTo>
                  <a:lnTo>
                    <a:pt x="397878" y="150418"/>
                  </a:lnTo>
                  <a:lnTo>
                    <a:pt x="417664" y="191985"/>
                  </a:lnTo>
                  <a:lnTo>
                    <a:pt x="430136" y="237134"/>
                  </a:lnTo>
                  <a:lnTo>
                    <a:pt x="434543" y="285102"/>
                  </a:lnTo>
                  <a:lnTo>
                    <a:pt x="452653" y="285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5251" y="1967213"/>
              <a:ext cx="123416" cy="13561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952811" y="2446316"/>
              <a:ext cx="389255" cy="153035"/>
            </a:xfrm>
            <a:custGeom>
              <a:avLst/>
              <a:gdLst/>
              <a:ahLst/>
              <a:cxnLst/>
              <a:rect l="l" t="t" r="r" b="b"/>
              <a:pathLst>
                <a:path w="389254" h="153035">
                  <a:moveTo>
                    <a:pt x="141254" y="152659"/>
                  </a:moveTo>
                  <a:lnTo>
                    <a:pt x="104302" y="150178"/>
                  </a:lnTo>
                  <a:lnTo>
                    <a:pt x="68138" y="142947"/>
                  </a:lnTo>
                  <a:lnTo>
                    <a:pt x="33218" y="131076"/>
                  </a:lnTo>
                  <a:lnTo>
                    <a:pt x="0" y="114675"/>
                  </a:lnTo>
                  <a:lnTo>
                    <a:pt x="9054" y="98992"/>
                  </a:lnTo>
                  <a:lnTo>
                    <a:pt x="52837" y="119130"/>
                  </a:lnTo>
                  <a:lnTo>
                    <a:pt x="98197" y="130836"/>
                  </a:lnTo>
                  <a:lnTo>
                    <a:pt x="144106" y="134387"/>
                  </a:lnTo>
                  <a:lnTo>
                    <a:pt x="189536" y="130062"/>
                  </a:lnTo>
                  <a:lnTo>
                    <a:pt x="233459" y="118137"/>
                  </a:lnTo>
                  <a:lnTo>
                    <a:pt x="274845" y="98891"/>
                  </a:lnTo>
                  <a:lnTo>
                    <a:pt x="312668" y="72601"/>
                  </a:lnTo>
                  <a:lnTo>
                    <a:pt x="345899" y="39545"/>
                  </a:lnTo>
                  <a:lnTo>
                    <a:pt x="373509" y="0"/>
                  </a:lnTo>
                  <a:lnTo>
                    <a:pt x="389174" y="9065"/>
                  </a:lnTo>
                  <a:lnTo>
                    <a:pt x="360199" y="50511"/>
                  </a:lnTo>
                  <a:lnTo>
                    <a:pt x="324974" y="85720"/>
                  </a:lnTo>
                  <a:lnTo>
                    <a:pt x="284488" y="114120"/>
                  </a:lnTo>
                  <a:lnTo>
                    <a:pt x="239729" y="135139"/>
                  </a:lnTo>
                  <a:lnTo>
                    <a:pt x="191685" y="148206"/>
                  </a:lnTo>
                  <a:lnTo>
                    <a:pt x="141345" y="152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8904" y="2362465"/>
              <a:ext cx="124023" cy="13489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14672" y="2061048"/>
              <a:ext cx="143510" cy="393065"/>
            </a:xfrm>
            <a:custGeom>
              <a:avLst/>
              <a:gdLst/>
              <a:ahLst/>
              <a:cxnLst/>
              <a:rect l="l" t="t" r="r" b="b"/>
              <a:pathLst>
                <a:path w="143510" h="393064">
                  <a:moveTo>
                    <a:pt x="41977" y="393069"/>
                  </a:moveTo>
                  <a:lnTo>
                    <a:pt x="20798" y="351752"/>
                  </a:lnTo>
                  <a:lnTo>
                    <a:pt x="6868" y="308729"/>
                  </a:lnTo>
                  <a:lnTo>
                    <a:pt x="0" y="264808"/>
                  </a:lnTo>
                  <a:lnTo>
                    <a:pt x="3" y="220795"/>
                  </a:lnTo>
                  <a:lnTo>
                    <a:pt x="6690" y="177497"/>
                  </a:lnTo>
                  <a:lnTo>
                    <a:pt x="19873" y="135723"/>
                  </a:lnTo>
                  <a:lnTo>
                    <a:pt x="39363" y="96279"/>
                  </a:lnTo>
                  <a:lnTo>
                    <a:pt x="64972" y="59972"/>
                  </a:lnTo>
                  <a:lnTo>
                    <a:pt x="96511" y="27610"/>
                  </a:lnTo>
                  <a:lnTo>
                    <a:pt x="133792" y="0"/>
                  </a:lnTo>
                  <a:lnTo>
                    <a:pt x="143390" y="15410"/>
                  </a:lnTo>
                  <a:lnTo>
                    <a:pt x="104919" y="44438"/>
                  </a:lnTo>
                  <a:lnTo>
                    <a:pt x="73111" y="78854"/>
                  </a:lnTo>
                  <a:lnTo>
                    <a:pt x="48208" y="117623"/>
                  </a:lnTo>
                  <a:lnTo>
                    <a:pt x="30452" y="159707"/>
                  </a:lnTo>
                  <a:lnTo>
                    <a:pt x="20086" y="204068"/>
                  </a:lnTo>
                  <a:lnTo>
                    <a:pt x="17353" y="249670"/>
                  </a:lnTo>
                  <a:lnTo>
                    <a:pt x="22494" y="295476"/>
                  </a:lnTo>
                  <a:lnTo>
                    <a:pt x="35752" y="340449"/>
                  </a:lnTo>
                  <a:lnTo>
                    <a:pt x="57370" y="383551"/>
                  </a:lnTo>
                  <a:lnTo>
                    <a:pt x="41977" y="393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2040" y="2404172"/>
              <a:ext cx="123452" cy="13507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984431" y="3881570"/>
            <a:ext cx="17951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5" dirty="0">
                <a:latin typeface="Tahoma"/>
                <a:cs typeface="Tahoma"/>
              </a:rPr>
              <a:t>G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an</a:t>
            </a:r>
            <a:r>
              <a:rPr sz="1400" spc="-50" dirty="0">
                <a:latin typeface="Tahoma"/>
                <a:cs typeface="Tahoma"/>
              </a:rPr>
              <a:t>d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p</a:t>
            </a:r>
            <a:r>
              <a:rPr sz="1400" spc="-35" dirty="0">
                <a:latin typeface="Tahoma"/>
                <a:cs typeface="Tahoma"/>
              </a:rPr>
              <a:t>r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100" dirty="0">
                <a:latin typeface="Tahoma"/>
                <a:cs typeface="Tahoma"/>
              </a:rPr>
              <a:t>j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25" dirty="0">
                <a:latin typeface="Tahoma"/>
                <a:cs typeface="Tahoma"/>
              </a:rPr>
              <a:t>c</a:t>
            </a:r>
            <a:r>
              <a:rPr sz="1400" spc="-70" dirty="0">
                <a:latin typeface="Tahoma"/>
                <a:cs typeface="Tahoma"/>
              </a:rPr>
              <a:t>t  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65" dirty="0">
                <a:latin typeface="Tahoma"/>
                <a:cs typeface="Tahoma"/>
              </a:rPr>
              <a:t>u</a:t>
            </a:r>
            <a:r>
              <a:rPr sz="1400" spc="-15" dirty="0">
                <a:latin typeface="Tahoma"/>
                <a:cs typeface="Tahoma"/>
              </a:rPr>
              <a:t>c</a:t>
            </a:r>
            <a:r>
              <a:rPr sz="1400" spc="-80" dirty="0">
                <a:latin typeface="Tahoma"/>
                <a:cs typeface="Tahoma"/>
              </a:rPr>
              <a:t>tu</a:t>
            </a:r>
            <a:r>
              <a:rPr sz="1400" spc="-35" dirty="0">
                <a:latin typeface="Tahoma"/>
                <a:cs typeface="Tahoma"/>
              </a:rPr>
              <a:t>r</a:t>
            </a:r>
            <a:r>
              <a:rPr sz="1400" spc="-75" dirty="0">
                <a:latin typeface="Tahoma"/>
                <a:cs typeface="Tahoma"/>
              </a:rPr>
              <a:t>e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45" dirty="0">
                <a:latin typeface="Tahoma"/>
                <a:cs typeface="Tahoma"/>
              </a:rPr>
              <a:t>d</a:t>
            </a:r>
            <a:r>
              <a:rPr sz="1400" spc="-65" dirty="0">
                <a:latin typeface="Tahoma"/>
                <a:cs typeface="Tahoma"/>
              </a:rPr>
              <a:t>y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f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70" dirty="0">
                <a:latin typeface="Tahoma"/>
                <a:cs typeface="Tahoma"/>
              </a:rPr>
              <a:t>r  </a:t>
            </a:r>
            <a:r>
              <a:rPr sz="1400" spc="-55" dirty="0">
                <a:latin typeface="Tahoma"/>
                <a:cs typeface="Tahoma"/>
              </a:rPr>
              <a:t>AEMaaCS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984431" y="4735010"/>
            <a:ext cx="21844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70" dirty="0">
                <a:latin typeface="Tahoma"/>
                <a:cs typeface="Tahoma"/>
              </a:rPr>
              <a:t>M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v</a:t>
            </a:r>
            <a:r>
              <a:rPr sz="1400" spc="-75" dirty="0">
                <a:latin typeface="Tahoma"/>
                <a:cs typeface="Tahoma"/>
              </a:rPr>
              <a:t>e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x</a:t>
            </a:r>
            <a:r>
              <a:rPr sz="1400" spc="-10" dirty="0">
                <a:latin typeface="Tahoma"/>
                <a:cs typeface="Tahoma"/>
              </a:rPr>
              <a:t>i</a:t>
            </a:r>
            <a:r>
              <a:rPr sz="1400" spc="-105" dirty="0">
                <a:latin typeface="Tahoma"/>
                <a:cs typeface="Tahoma"/>
              </a:rPr>
              <a:t>s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70" dirty="0">
                <a:latin typeface="Tahoma"/>
                <a:cs typeface="Tahoma"/>
              </a:rPr>
              <a:t>n</a:t>
            </a:r>
            <a:r>
              <a:rPr sz="1400" spc="-100" dirty="0">
                <a:latin typeface="Tahoma"/>
                <a:cs typeface="Tahoma"/>
              </a:rPr>
              <a:t>g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te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40" dirty="0">
                <a:latin typeface="Tahoma"/>
                <a:cs typeface="Tahoma"/>
              </a:rPr>
              <a:t>nd  A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5" dirty="0">
                <a:latin typeface="Tahoma"/>
                <a:cs typeface="Tahoma"/>
              </a:rPr>
              <a:t>L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C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ud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" dirty="0">
                <a:latin typeface="Tahoma"/>
                <a:cs typeface="Tahoma"/>
              </a:rPr>
              <a:t>r</a:t>
            </a:r>
            <a:r>
              <a:rPr sz="1400" spc="-65" dirty="0">
                <a:latin typeface="Tahoma"/>
                <a:cs typeface="Tahoma"/>
              </a:rPr>
              <a:t>v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75" dirty="0"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84431" y="5375090"/>
            <a:ext cx="2205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45" dirty="0">
                <a:latin typeface="Tahoma"/>
                <a:cs typeface="Tahoma"/>
              </a:rPr>
              <a:t>b</a:t>
            </a:r>
            <a:r>
              <a:rPr sz="1400" spc="-20" dirty="0">
                <a:latin typeface="Tahoma"/>
                <a:cs typeface="Tahoma"/>
              </a:rPr>
              <a:t>l</a:t>
            </a:r>
            <a:r>
              <a:rPr sz="1400" spc="-75" dirty="0">
                <a:latin typeface="Tahoma"/>
                <a:cs typeface="Tahoma"/>
              </a:rPr>
              <a:t>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204" dirty="0">
                <a:latin typeface="Tahoma"/>
                <a:cs typeface="Tahoma"/>
              </a:rPr>
              <a:t>I</a:t>
            </a:r>
            <a:r>
              <a:rPr sz="1400" spc="80" dirty="0">
                <a:latin typeface="Tahoma"/>
                <a:cs typeface="Tahoma"/>
              </a:rPr>
              <a:t>M</a:t>
            </a:r>
            <a:r>
              <a:rPr sz="1400" spc="-125" dirty="0">
                <a:latin typeface="Tahoma"/>
                <a:cs typeface="Tahoma"/>
              </a:rPr>
              <a:t>S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125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O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f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30" dirty="0">
                <a:latin typeface="Tahoma"/>
                <a:cs typeface="Tahoma"/>
              </a:rPr>
              <a:t>u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80" dirty="0"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26202" y="3230117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64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4762500" y="2107691"/>
            <a:ext cx="398145" cy="398145"/>
            <a:chOff x="4762500" y="2107691"/>
            <a:chExt cx="398145" cy="39814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4023" y="2109216"/>
              <a:ext cx="394715" cy="39471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789930" y="213512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260070" y="0"/>
                  </a:moveTo>
                  <a:lnTo>
                    <a:pt x="27978" y="0"/>
                  </a:lnTo>
                  <a:lnTo>
                    <a:pt x="17086" y="2198"/>
                  </a:lnTo>
                  <a:lnTo>
                    <a:pt x="8193" y="8193"/>
                  </a:lnTo>
                  <a:lnTo>
                    <a:pt x="2198" y="17086"/>
                  </a:lnTo>
                  <a:lnTo>
                    <a:pt x="0" y="27978"/>
                  </a:lnTo>
                  <a:lnTo>
                    <a:pt x="0" y="260070"/>
                  </a:lnTo>
                  <a:lnTo>
                    <a:pt x="2198" y="270955"/>
                  </a:lnTo>
                  <a:lnTo>
                    <a:pt x="8193" y="279844"/>
                  </a:lnTo>
                  <a:lnTo>
                    <a:pt x="17086" y="285838"/>
                  </a:lnTo>
                  <a:lnTo>
                    <a:pt x="27978" y="288036"/>
                  </a:lnTo>
                  <a:lnTo>
                    <a:pt x="260070" y="288036"/>
                  </a:lnTo>
                  <a:lnTo>
                    <a:pt x="270955" y="285838"/>
                  </a:lnTo>
                  <a:lnTo>
                    <a:pt x="279844" y="279844"/>
                  </a:lnTo>
                  <a:lnTo>
                    <a:pt x="285838" y="270955"/>
                  </a:lnTo>
                  <a:lnTo>
                    <a:pt x="288036" y="260070"/>
                  </a:lnTo>
                  <a:lnTo>
                    <a:pt x="288036" y="227723"/>
                  </a:lnTo>
                  <a:lnTo>
                    <a:pt x="113360" y="227723"/>
                  </a:lnTo>
                  <a:lnTo>
                    <a:pt x="107797" y="225475"/>
                  </a:lnTo>
                  <a:lnTo>
                    <a:pt x="102704" y="222097"/>
                  </a:lnTo>
                  <a:lnTo>
                    <a:pt x="99326" y="217004"/>
                  </a:lnTo>
                  <a:lnTo>
                    <a:pt x="97078" y="211442"/>
                  </a:lnTo>
                  <a:lnTo>
                    <a:pt x="98209" y="204838"/>
                  </a:lnTo>
                  <a:lnTo>
                    <a:pt x="159016" y="144018"/>
                  </a:lnTo>
                  <a:lnTo>
                    <a:pt x="98209" y="83197"/>
                  </a:lnTo>
                  <a:lnTo>
                    <a:pt x="111620" y="61442"/>
                  </a:lnTo>
                  <a:lnTo>
                    <a:pt x="288036" y="61442"/>
                  </a:lnTo>
                  <a:lnTo>
                    <a:pt x="288036" y="27978"/>
                  </a:lnTo>
                  <a:lnTo>
                    <a:pt x="285838" y="17086"/>
                  </a:lnTo>
                  <a:lnTo>
                    <a:pt x="279844" y="8193"/>
                  </a:lnTo>
                  <a:lnTo>
                    <a:pt x="270955" y="2198"/>
                  </a:lnTo>
                  <a:lnTo>
                    <a:pt x="260070" y="0"/>
                  </a:lnTo>
                  <a:close/>
                </a:path>
                <a:path w="288289" h="288289">
                  <a:moveTo>
                    <a:pt x="288036" y="61442"/>
                  </a:moveTo>
                  <a:lnTo>
                    <a:pt x="117525" y="61442"/>
                  </a:lnTo>
                  <a:lnTo>
                    <a:pt x="121462" y="62941"/>
                  </a:lnTo>
                  <a:lnTo>
                    <a:pt x="194462" y="135940"/>
                  </a:lnTo>
                  <a:lnTo>
                    <a:pt x="195961" y="139877"/>
                  </a:lnTo>
                  <a:lnTo>
                    <a:pt x="195961" y="148158"/>
                  </a:lnTo>
                  <a:lnTo>
                    <a:pt x="194462" y="152095"/>
                  </a:lnTo>
                  <a:lnTo>
                    <a:pt x="119964" y="226593"/>
                  </a:lnTo>
                  <a:lnTo>
                    <a:pt x="113360" y="227723"/>
                  </a:lnTo>
                  <a:lnTo>
                    <a:pt x="288036" y="227723"/>
                  </a:lnTo>
                  <a:lnTo>
                    <a:pt x="288036" y="6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2500" y="2107691"/>
              <a:ext cx="397763" cy="397763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8007411" y="335649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Tahoma"/>
                <a:cs typeface="Tahoma"/>
              </a:rPr>
              <a:t>G</a:t>
            </a:r>
            <a:r>
              <a:rPr sz="1800" b="1" spc="-95" dirty="0">
                <a:latin typeface="Tahoma"/>
                <a:cs typeface="Tahoma"/>
              </a:rPr>
              <a:t>o</a:t>
            </a:r>
            <a:r>
              <a:rPr sz="1800" b="1" spc="-180" dirty="0">
                <a:latin typeface="Tahoma"/>
                <a:cs typeface="Tahoma"/>
              </a:rPr>
              <a:t>-</a:t>
            </a:r>
            <a:r>
              <a:rPr sz="1800" b="1" spc="-85" dirty="0">
                <a:latin typeface="Tahoma"/>
                <a:cs typeface="Tahoma"/>
              </a:rPr>
              <a:t>l</a:t>
            </a:r>
            <a:r>
              <a:rPr sz="1800" b="1" spc="-65" dirty="0">
                <a:latin typeface="Tahoma"/>
                <a:cs typeface="Tahoma"/>
              </a:rPr>
              <a:t>i</a:t>
            </a:r>
            <a:r>
              <a:rPr sz="1800" b="1" spc="-160" dirty="0">
                <a:latin typeface="Tahoma"/>
                <a:cs typeface="Tahoma"/>
              </a:rPr>
              <a:t>v</a:t>
            </a:r>
            <a:r>
              <a:rPr sz="1800" b="1" spc="-15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537703" y="1443228"/>
            <a:ext cx="1728470" cy="1728470"/>
            <a:chOff x="7537703" y="1443228"/>
            <a:chExt cx="1728470" cy="1728470"/>
          </a:xfrm>
        </p:grpSpPr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7703" y="1443228"/>
              <a:ext cx="1728215" cy="172821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601711" y="1507235"/>
              <a:ext cx="1545590" cy="1545590"/>
            </a:xfrm>
            <a:custGeom>
              <a:avLst/>
              <a:gdLst/>
              <a:ahLst/>
              <a:cxnLst/>
              <a:rect l="l" t="t" r="r" b="b"/>
              <a:pathLst>
                <a:path w="1545590" h="1545589">
                  <a:moveTo>
                    <a:pt x="772668" y="0"/>
                  </a:moveTo>
                  <a:lnTo>
                    <a:pt x="723803" y="1520"/>
                  </a:lnTo>
                  <a:lnTo>
                    <a:pt x="675746" y="6020"/>
                  </a:lnTo>
                  <a:lnTo>
                    <a:pt x="628587" y="13409"/>
                  </a:lnTo>
                  <a:lnTo>
                    <a:pt x="582416" y="23597"/>
                  </a:lnTo>
                  <a:lnTo>
                    <a:pt x="537325" y="36494"/>
                  </a:lnTo>
                  <a:lnTo>
                    <a:pt x="493404" y="52009"/>
                  </a:lnTo>
                  <a:lnTo>
                    <a:pt x="450743" y="70051"/>
                  </a:lnTo>
                  <a:lnTo>
                    <a:pt x="409432" y="90530"/>
                  </a:lnTo>
                  <a:lnTo>
                    <a:pt x="369563" y="113355"/>
                  </a:lnTo>
                  <a:lnTo>
                    <a:pt x="331226" y="138436"/>
                  </a:lnTo>
                  <a:lnTo>
                    <a:pt x="294510" y="165682"/>
                  </a:lnTo>
                  <a:lnTo>
                    <a:pt x="259508" y="195003"/>
                  </a:lnTo>
                  <a:lnTo>
                    <a:pt x="226309" y="226309"/>
                  </a:lnTo>
                  <a:lnTo>
                    <a:pt x="195003" y="259508"/>
                  </a:lnTo>
                  <a:lnTo>
                    <a:pt x="165682" y="294510"/>
                  </a:lnTo>
                  <a:lnTo>
                    <a:pt x="138436" y="331226"/>
                  </a:lnTo>
                  <a:lnTo>
                    <a:pt x="113355" y="369563"/>
                  </a:lnTo>
                  <a:lnTo>
                    <a:pt x="90530" y="409432"/>
                  </a:lnTo>
                  <a:lnTo>
                    <a:pt x="70051" y="450743"/>
                  </a:lnTo>
                  <a:lnTo>
                    <a:pt x="52009" y="493404"/>
                  </a:lnTo>
                  <a:lnTo>
                    <a:pt x="36494" y="537325"/>
                  </a:lnTo>
                  <a:lnTo>
                    <a:pt x="23597" y="582416"/>
                  </a:lnTo>
                  <a:lnTo>
                    <a:pt x="13409" y="628587"/>
                  </a:lnTo>
                  <a:lnTo>
                    <a:pt x="6020" y="675746"/>
                  </a:lnTo>
                  <a:lnTo>
                    <a:pt x="1520" y="723803"/>
                  </a:lnTo>
                  <a:lnTo>
                    <a:pt x="0" y="772668"/>
                  </a:lnTo>
                  <a:lnTo>
                    <a:pt x="1520" y="821532"/>
                  </a:lnTo>
                  <a:lnTo>
                    <a:pt x="6020" y="869589"/>
                  </a:lnTo>
                  <a:lnTo>
                    <a:pt x="13409" y="916748"/>
                  </a:lnTo>
                  <a:lnTo>
                    <a:pt x="23597" y="962919"/>
                  </a:lnTo>
                  <a:lnTo>
                    <a:pt x="36494" y="1008010"/>
                  </a:lnTo>
                  <a:lnTo>
                    <a:pt x="52009" y="1051931"/>
                  </a:lnTo>
                  <a:lnTo>
                    <a:pt x="70051" y="1094592"/>
                  </a:lnTo>
                  <a:lnTo>
                    <a:pt x="90530" y="1135903"/>
                  </a:lnTo>
                  <a:lnTo>
                    <a:pt x="113355" y="1175772"/>
                  </a:lnTo>
                  <a:lnTo>
                    <a:pt x="138436" y="1214109"/>
                  </a:lnTo>
                  <a:lnTo>
                    <a:pt x="165682" y="1250825"/>
                  </a:lnTo>
                  <a:lnTo>
                    <a:pt x="195003" y="1285827"/>
                  </a:lnTo>
                  <a:lnTo>
                    <a:pt x="226309" y="1319026"/>
                  </a:lnTo>
                  <a:lnTo>
                    <a:pt x="259508" y="1350332"/>
                  </a:lnTo>
                  <a:lnTo>
                    <a:pt x="294510" y="1379653"/>
                  </a:lnTo>
                  <a:lnTo>
                    <a:pt x="331226" y="1406899"/>
                  </a:lnTo>
                  <a:lnTo>
                    <a:pt x="369563" y="1431980"/>
                  </a:lnTo>
                  <a:lnTo>
                    <a:pt x="409432" y="1454805"/>
                  </a:lnTo>
                  <a:lnTo>
                    <a:pt x="450743" y="1475284"/>
                  </a:lnTo>
                  <a:lnTo>
                    <a:pt x="493404" y="1493326"/>
                  </a:lnTo>
                  <a:lnTo>
                    <a:pt x="537325" y="1508841"/>
                  </a:lnTo>
                  <a:lnTo>
                    <a:pt x="582416" y="1521738"/>
                  </a:lnTo>
                  <a:lnTo>
                    <a:pt x="628587" y="1531926"/>
                  </a:lnTo>
                  <a:lnTo>
                    <a:pt x="675746" y="1539315"/>
                  </a:lnTo>
                  <a:lnTo>
                    <a:pt x="723803" y="1543815"/>
                  </a:lnTo>
                  <a:lnTo>
                    <a:pt x="772668" y="1545336"/>
                  </a:lnTo>
                  <a:lnTo>
                    <a:pt x="821532" y="1543815"/>
                  </a:lnTo>
                  <a:lnTo>
                    <a:pt x="869589" y="1539315"/>
                  </a:lnTo>
                  <a:lnTo>
                    <a:pt x="916748" y="1531926"/>
                  </a:lnTo>
                  <a:lnTo>
                    <a:pt x="962919" y="1521738"/>
                  </a:lnTo>
                  <a:lnTo>
                    <a:pt x="1008010" y="1508841"/>
                  </a:lnTo>
                  <a:lnTo>
                    <a:pt x="1051931" y="1493326"/>
                  </a:lnTo>
                  <a:lnTo>
                    <a:pt x="1094592" y="1475284"/>
                  </a:lnTo>
                  <a:lnTo>
                    <a:pt x="1135903" y="1454805"/>
                  </a:lnTo>
                  <a:lnTo>
                    <a:pt x="1175772" y="1431980"/>
                  </a:lnTo>
                  <a:lnTo>
                    <a:pt x="1214109" y="1406899"/>
                  </a:lnTo>
                  <a:lnTo>
                    <a:pt x="1250825" y="1379653"/>
                  </a:lnTo>
                  <a:lnTo>
                    <a:pt x="1285827" y="1350332"/>
                  </a:lnTo>
                  <a:lnTo>
                    <a:pt x="1319026" y="1319026"/>
                  </a:lnTo>
                  <a:lnTo>
                    <a:pt x="1350332" y="1285827"/>
                  </a:lnTo>
                  <a:lnTo>
                    <a:pt x="1379653" y="1250825"/>
                  </a:lnTo>
                  <a:lnTo>
                    <a:pt x="1406899" y="1214109"/>
                  </a:lnTo>
                  <a:lnTo>
                    <a:pt x="1431980" y="1175772"/>
                  </a:lnTo>
                  <a:lnTo>
                    <a:pt x="1454805" y="1135903"/>
                  </a:lnTo>
                  <a:lnTo>
                    <a:pt x="1475284" y="1094592"/>
                  </a:lnTo>
                  <a:lnTo>
                    <a:pt x="1493326" y="1051931"/>
                  </a:lnTo>
                  <a:lnTo>
                    <a:pt x="1508841" y="1008010"/>
                  </a:lnTo>
                  <a:lnTo>
                    <a:pt x="1521738" y="962919"/>
                  </a:lnTo>
                  <a:lnTo>
                    <a:pt x="1531926" y="916748"/>
                  </a:lnTo>
                  <a:lnTo>
                    <a:pt x="1539315" y="869589"/>
                  </a:lnTo>
                  <a:lnTo>
                    <a:pt x="1543815" y="821532"/>
                  </a:lnTo>
                  <a:lnTo>
                    <a:pt x="1545336" y="772668"/>
                  </a:lnTo>
                  <a:lnTo>
                    <a:pt x="1543815" y="723803"/>
                  </a:lnTo>
                  <a:lnTo>
                    <a:pt x="1539315" y="675746"/>
                  </a:lnTo>
                  <a:lnTo>
                    <a:pt x="1531926" y="628587"/>
                  </a:lnTo>
                  <a:lnTo>
                    <a:pt x="1521738" y="582416"/>
                  </a:lnTo>
                  <a:lnTo>
                    <a:pt x="1508841" y="537325"/>
                  </a:lnTo>
                  <a:lnTo>
                    <a:pt x="1493326" y="493404"/>
                  </a:lnTo>
                  <a:lnTo>
                    <a:pt x="1475284" y="450743"/>
                  </a:lnTo>
                  <a:lnTo>
                    <a:pt x="1454805" y="409432"/>
                  </a:lnTo>
                  <a:lnTo>
                    <a:pt x="1431980" y="369563"/>
                  </a:lnTo>
                  <a:lnTo>
                    <a:pt x="1406899" y="331226"/>
                  </a:lnTo>
                  <a:lnTo>
                    <a:pt x="1379653" y="294510"/>
                  </a:lnTo>
                  <a:lnTo>
                    <a:pt x="1350332" y="259508"/>
                  </a:lnTo>
                  <a:lnTo>
                    <a:pt x="1319026" y="226309"/>
                  </a:lnTo>
                  <a:lnTo>
                    <a:pt x="1285827" y="195003"/>
                  </a:lnTo>
                  <a:lnTo>
                    <a:pt x="1250825" y="165682"/>
                  </a:lnTo>
                  <a:lnTo>
                    <a:pt x="1214109" y="138436"/>
                  </a:lnTo>
                  <a:lnTo>
                    <a:pt x="1175772" y="113355"/>
                  </a:lnTo>
                  <a:lnTo>
                    <a:pt x="1135903" y="90530"/>
                  </a:lnTo>
                  <a:lnTo>
                    <a:pt x="1094592" y="70051"/>
                  </a:lnTo>
                  <a:lnTo>
                    <a:pt x="1051931" y="52009"/>
                  </a:lnTo>
                  <a:lnTo>
                    <a:pt x="1008010" y="36494"/>
                  </a:lnTo>
                  <a:lnTo>
                    <a:pt x="962919" y="23597"/>
                  </a:lnTo>
                  <a:lnTo>
                    <a:pt x="916748" y="13409"/>
                  </a:lnTo>
                  <a:lnTo>
                    <a:pt x="869589" y="6020"/>
                  </a:lnTo>
                  <a:lnTo>
                    <a:pt x="821532" y="1520"/>
                  </a:lnTo>
                  <a:lnTo>
                    <a:pt x="772668" y="0"/>
                  </a:lnTo>
                  <a:close/>
                </a:path>
              </a:pathLst>
            </a:custGeom>
            <a:solidFill>
              <a:srgbClr val="92BA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9435" y="1584959"/>
              <a:ext cx="1444751" cy="14447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743443" y="1648968"/>
              <a:ext cx="1262380" cy="1262380"/>
            </a:xfrm>
            <a:custGeom>
              <a:avLst/>
              <a:gdLst/>
              <a:ahLst/>
              <a:cxnLst/>
              <a:rect l="l" t="t" r="r" b="b"/>
              <a:pathLst>
                <a:path w="1262379" h="1262380">
                  <a:moveTo>
                    <a:pt x="630936" y="0"/>
                  </a:moveTo>
                  <a:lnTo>
                    <a:pt x="583847" y="1730"/>
                  </a:lnTo>
                  <a:lnTo>
                    <a:pt x="537699" y="6841"/>
                  </a:lnTo>
                  <a:lnTo>
                    <a:pt x="492613" y="15209"/>
                  </a:lnTo>
                  <a:lnTo>
                    <a:pt x="448711" y="26713"/>
                  </a:lnTo>
                  <a:lnTo>
                    <a:pt x="406114" y="41231"/>
                  </a:lnTo>
                  <a:lnTo>
                    <a:pt x="364946" y="58641"/>
                  </a:lnTo>
                  <a:lnTo>
                    <a:pt x="325328" y="78821"/>
                  </a:lnTo>
                  <a:lnTo>
                    <a:pt x="287381" y="101649"/>
                  </a:lnTo>
                  <a:lnTo>
                    <a:pt x="251229" y="127002"/>
                  </a:lnTo>
                  <a:lnTo>
                    <a:pt x="216993" y="154760"/>
                  </a:lnTo>
                  <a:lnTo>
                    <a:pt x="184794" y="184799"/>
                  </a:lnTo>
                  <a:lnTo>
                    <a:pt x="154755" y="216998"/>
                  </a:lnTo>
                  <a:lnTo>
                    <a:pt x="126999" y="251235"/>
                  </a:lnTo>
                  <a:lnTo>
                    <a:pt x="101646" y="287387"/>
                  </a:lnTo>
                  <a:lnTo>
                    <a:pt x="78819" y="325333"/>
                  </a:lnTo>
                  <a:lnTo>
                    <a:pt x="58639" y="364952"/>
                  </a:lnTo>
                  <a:lnTo>
                    <a:pt x="41230" y="406120"/>
                  </a:lnTo>
                  <a:lnTo>
                    <a:pt x="26712" y="448715"/>
                  </a:lnTo>
                  <a:lnTo>
                    <a:pt x="15208" y="492617"/>
                  </a:lnTo>
                  <a:lnTo>
                    <a:pt x="6840" y="537702"/>
                  </a:lnTo>
                  <a:lnTo>
                    <a:pt x="1730" y="583849"/>
                  </a:lnTo>
                  <a:lnTo>
                    <a:pt x="0" y="630936"/>
                  </a:lnTo>
                  <a:lnTo>
                    <a:pt x="1730" y="678024"/>
                  </a:lnTo>
                  <a:lnTo>
                    <a:pt x="6840" y="724172"/>
                  </a:lnTo>
                  <a:lnTo>
                    <a:pt x="15208" y="769258"/>
                  </a:lnTo>
                  <a:lnTo>
                    <a:pt x="26712" y="813160"/>
                  </a:lnTo>
                  <a:lnTo>
                    <a:pt x="41230" y="855757"/>
                  </a:lnTo>
                  <a:lnTo>
                    <a:pt x="58639" y="896925"/>
                  </a:lnTo>
                  <a:lnTo>
                    <a:pt x="78819" y="936543"/>
                  </a:lnTo>
                  <a:lnTo>
                    <a:pt x="101646" y="974490"/>
                  </a:lnTo>
                  <a:lnTo>
                    <a:pt x="126999" y="1010642"/>
                  </a:lnTo>
                  <a:lnTo>
                    <a:pt x="154755" y="1044878"/>
                  </a:lnTo>
                  <a:lnTo>
                    <a:pt x="184794" y="1077077"/>
                  </a:lnTo>
                  <a:lnTo>
                    <a:pt x="216993" y="1107116"/>
                  </a:lnTo>
                  <a:lnTo>
                    <a:pt x="251229" y="1134872"/>
                  </a:lnTo>
                  <a:lnTo>
                    <a:pt x="287381" y="1160225"/>
                  </a:lnTo>
                  <a:lnTo>
                    <a:pt x="325328" y="1183052"/>
                  </a:lnTo>
                  <a:lnTo>
                    <a:pt x="364946" y="1203232"/>
                  </a:lnTo>
                  <a:lnTo>
                    <a:pt x="406114" y="1220641"/>
                  </a:lnTo>
                  <a:lnTo>
                    <a:pt x="448711" y="1235159"/>
                  </a:lnTo>
                  <a:lnTo>
                    <a:pt x="492613" y="1246663"/>
                  </a:lnTo>
                  <a:lnTo>
                    <a:pt x="537699" y="1255031"/>
                  </a:lnTo>
                  <a:lnTo>
                    <a:pt x="583847" y="1260141"/>
                  </a:lnTo>
                  <a:lnTo>
                    <a:pt x="630936" y="1261872"/>
                  </a:lnTo>
                  <a:lnTo>
                    <a:pt x="678022" y="1260141"/>
                  </a:lnTo>
                  <a:lnTo>
                    <a:pt x="724169" y="1255031"/>
                  </a:lnTo>
                  <a:lnTo>
                    <a:pt x="769254" y="1246663"/>
                  </a:lnTo>
                  <a:lnTo>
                    <a:pt x="813156" y="1235159"/>
                  </a:lnTo>
                  <a:lnTo>
                    <a:pt x="855751" y="1220641"/>
                  </a:lnTo>
                  <a:lnTo>
                    <a:pt x="896919" y="1203232"/>
                  </a:lnTo>
                  <a:lnTo>
                    <a:pt x="936538" y="1183052"/>
                  </a:lnTo>
                  <a:lnTo>
                    <a:pt x="974484" y="1160225"/>
                  </a:lnTo>
                  <a:lnTo>
                    <a:pt x="1010636" y="1134872"/>
                  </a:lnTo>
                  <a:lnTo>
                    <a:pt x="1044873" y="1107116"/>
                  </a:lnTo>
                  <a:lnTo>
                    <a:pt x="1077072" y="1077077"/>
                  </a:lnTo>
                  <a:lnTo>
                    <a:pt x="1107111" y="1044878"/>
                  </a:lnTo>
                  <a:lnTo>
                    <a:pt x="1134869" y="1010642"/>
                  </a:lnTo>
                  <a:lnTo>
                    <a:pt x="1160222" y="974490"/>
                  </a:lnTo>
                  <a:lnTo>
                    <a:pt x="1183050" y="936543"/>
                  </a:lnTo>
                  <a:lnTo>
                    <a:pt x="1203230" y="896925"/>
                  </a:lnTo>
                  <a:lnTo>
                    <a:pt x="1220640" y="855757"/>
                  </a:lnTo>
                  <a:lnTo>
                    <a:pt x="1235158" y="813160"/>
                  </a:lnTo>
                  <a:lnTo>
                    <a:pt x="1246662" y="769258"/>
                  </a:lnTo>
                  <a:lnTo>
                    <a:pt x="1255030" y="724172"/>
                  </a:lnTo>
                  <a:lnTo>
                    <a:pt x="1260141" y="678024"/>
                  </a:lnTo>
                  <a:lnTo>
                    <a:pt x="1261872" y="630936"/>
                  </a:lnTo>
                  <a:lnTo>
                    <a:pt x="1260141" y="583849"/>
                  </a:lnTo>
                  <a:lnTo>
                    <a:pt x="1255030" y="537702"/>
                  </a:lnTo>
                  <a:lnTo>
                    <a:pt x="1246662" y="492617"/>
                  </a:lnTo>
                  <a:lnTo>
                    <a:pt x="1235158" y="448715"/>
                  </a:lnTo>
                  <a:lnTo>
                    <a:pt x="1220640" y="406120"/>
                  </a:lnTo>
                  <a:lnTo>
                    <a:pt x="1203230" y="364952"/>
                  </a:lnTo>
                  <a:lnTo>
                    <a:pt x="1183050" y="325333"/>
                  </a:lnTo>
                  <a:lnTo>
                    <a:pt x="1160222" y="287387"/>
                  </a:lnTo>
                  <a:lnTo>
                    <a:pt x="1134869" y="251235"/>
                  </a:lnTo>
                  <a:lnTo>
                    <a:pt x="1107111" y="216998"/>
                  </a:lnTo>
                  <a:lnTo>
                    <a:pt x="1077072" y="184799"/>
                  </a:lnTo>
                  <a:lnTo>
                    <a:pt x="1044873" y="154760"/>
                  </a:lnTo>
                  <a:lnTo>
                    <a:pt x="1010636" y="127002"/>
                  </a:lnTo>
                  <a:lnTo>
                    <a:pt x="974484" y="101649"/>
                  </a:lnTo>
                  <a:lnTo>
                    <a:pt x="936538" y="78821"/>
                  </a:lnTo>
                  <a:lnTo>
                    <a:pt x="896919" y="58641"/>
                  </a:lnTo>
                  <a:lnTo>
                    <a:pt x="855751" y="41231"/>
                  </a:lnTo>
                  <a:lnTo>
                    <a:pt x="813156" y="26713"/>
                  </a:lnTo>
                  <a:lnTo>
                    <a:pt x="769254" y="15209"/>
                  </a:lnTo>
                  <a:lnTo>
                    <a:pt x="724169" y="6841"/>
                  </a:lnTo>
                  <a:lnTo>
                    <a:pt x="678022" y="1730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6012" y="1621536"/>
              <a:ext cx="1371599" cy="137159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219707" y="2006574"/>
              <a:ext cx="443865" cy="444500"/>
            </a:xfrm>
            <a:custGeom>
              <a:avLst/>
              <a:gdLst/>
              <a:ahLst/>
              <a:cxnLst/>
              <a:rect l="l" t="t" r="r" b="b"/>
              <a:pathLst>
                <a:path w="443865" h="444500">
                  <a:moveTo>
                    <a:pt x="351383" y="147688"/>
                  </a:moveTo>
                  <a:lnTo>
                    <a:pt x="347370" y="127050"/>
                  </a:lnTo>
                  <a:lnTo>
                    <a:pt x="335483" y="109105"/>
                  </a:lnTo>
                  <a:lnTo>
                    <a:pt x="335292" y="108826"/>
                  </a:lnTo>
                  <a:lnTo>
                    <a:pt x="335153" y="108737"/>
                  </a:lnTo>
                  <a:lnTo>
                    <a:pt x="335153" y="148056"/>
                  </a:lnTo>
                  <a:lnTo>
                    <a:pt x="332282" y="162648"/>
                  </a:lnTo>
                  <a:lnTo>
                    <a:pt x="323824" y="175361"/>
                  </a:lnTo>
                  <a:lnTo>
                    <a:pt x="323748" y="175539"/>
                  </a:lnTo>
                  <a:lnTo>
                    <a:pt x="323583" y="175590"/>
                  </a:lnTo>
                  <a:lnTo>
                    <a:pt x="310743" y="184086"/>
                  </a:lnTo>
                  <a:lnTo>
                    <a:pt x="296176" y="186893"/>
                  </a:lnTo>
                  <a:lnTo>
                    <a:pt x="281609" y="184023"/>
                  </a:lnTo>
                  <a:lnTo>
                    <a:pt x="268871" y="175539"/>
                  </a:lnTo>
                  <a:lnTo>
                    <a:pt x="268770" y="175399"/>
                  </a:lnTo>
                  <a:lnTo>
                    <a:pt x="268605" y="175361"/>
                  </a:lnTo>
                  <a:lnTo>
                    <a:pt x="260159" y="162509"/>
                  </a:lnTo>
                  <a:lnTo>
                    <a:pt x="257390" y="148056"/>
                  </a:lnTo>
                  <a:lnTo>
                    <a:pt x="257403" y="147688"/>
                  </a:lnTo>
                  <a:lnTo>
                    <a:pt x="281355" y="112014"/>
                  </a:lnTo>
                  <a:lnTo>
                    <a:pt x="296176" y="109105"/>
                  </a:lnTo>
                  <a:lnTo>
                    <a:pt x="303847" y="109816"/>
                  </a:lnTo>
                  <a:lnTo>
                    <a:pt x="311137" y="112014"/>
                  </a:lnTo>
                  <a:lnTo>
                    <a:pt x="317830" y="115595"/>
                  </a:lnTo>
                  <a:lnTo>
                    <a:pt x="323748" y="120497"/>
                  </a:lnTo>
                  <a:lnTo>
                    <a:pt x="323900" y="120611"/>
                  </a:lnTo>
                  <a:lnTo>
                    <a:pt x="332359" y="133464"/>
                  </a:lnTo>
                  <a:lnTo>
                    <a:pt x="335153" y="148056"/>
                  </a:lnTo>
                  <a:lnTo>
                    <a:pt x="335153" y="108737"/>
                  </a:lnTo>
                  <a:lnTo>
                    <a:pt x="317080" y="96685"/>
                  </a:lnTo>
                  <a:lnTo>
                    <a:pt x="296341" y="92621"/>
                  </a:lnTo>
                  <a:lnTo>
                    <a:pt x="275590" y="96634"/>
                  </a:lnTo>
                  <a:lnTo>
                    <a:pt x="257378" y="108724"/>
                  </a:lnTo>
                  <a:lnTo>
                    <a:pt x="245211" y="126949"/>
                  </a:lnTo>
                  <a:lnTo>
                    <a:pt x="241134" y="147688"/>
                  </a:lnTo>
                  <a:lnTo>
                    <a:pt x="245148" y="168440"/>
                  </a:lnTo>
                  <a:lnTo>
                    <a:pt x="275018" y="198920"/>
                  </a:lnTo>
                  <a:lnTo>
                    <a:pt x="296176" y="203212"/>
                  </a:lnTo>
                  <a:lnTo>
                    <a:pt x="307047" y="202133"/>
                  </a:lnTo>
                  <a:lnTo>
                    <a:pt x="317411" y="198932"/>
                  </a:lnTo>
                  <a:lnTo>
                    <a:pt x="326936" y="193751"/>
                  </a:lnTo>
                  <a:lnTo>
                    <a:pt x="335064" y="186893"/>
                  </a:lnTo>
                  <a:lnTo>
                    <a:pt x="335292" y="186702"/>
                  </a:lnTo>
                  <a:lnTo>
                    <a:pt x="347370" y="168478"/>
                  </a:lnTo>
                  <a:lnTo>
                    <a:pt x="351332" y="148056"/>
                  </a:lnTo>
                  <a:lnTo>
                    <a:pt x="351383" y="147688"/>
                  </a:lnTo>
                  <a:close/>
                </a:path>
                <a:path w="443865" h="444500">
                  <a:moveTo>
                    <a:pt x="443750" y="9385"/>
                  </a:moveTo>
                  <a:lnTo>
                    <a:pt x="443255" y="3200"/>
                  </a:lnTo>
                  <a:lnTo>
                    <a:pt x="439293" y="0"/>
                  </a:lnTo>
                  <a:lnTo>
                    <a:pt x="364020" y="7747"/>
                  </a:lnTo>
                  <a:lnTo>
                    <a:pt x="298335" y="21285"/>
                  </a:lnTo>
                  <a:lnTo>
                    <a:pt x="236740" y="47853"/>
                  </a:lnTo>
                  <a:lnTo>
                    <a:pt x="193078" y="75298"/>
                  </a:lnTo>
                  <a:lnTo>
                    <a:pt x="152654" y="106959"/>
                  </a:lnTo>
                  <a:lnTo>
                    <a:pt x="115747" y="142532"/>
                  </a:lnTo>
                  <a:lnTo>
                    <a:pt x="82651" y="181762"/>
                  </a:lnTo>
                  <a:lnTo>
                    <a:pt x="53657" y="224345"/>
                  </a:lnTo>
                  <a:lnTo>
                    <a:pt x="0" y="311975"/>
                  </a:lnTo>
                  <a:lnTo>
                    <a:pt x="495" y="316077"/>
                  </a:lnTo>
                  <a:lnTo>
                    <a:pt x="51015" y="366826"/>
                  </a:lnTo>
                  <a:lnTo>
                    <a:pt x="56299" y="366826"/>
                  </a:lnTo>
                  <a:lnTo>
                    <a:pt x="62738" y="360133"/>
                  </a:lnTo>
                  <a:lnTo>
                    <a:pt x="62572" y="355104"/>
                  </a:lnTo>
                  <a:lnTo>
                    <a:pt x="19151" y="311835"/>
                  </a:lnTo>
                  <a:lnTo>
                    <a:pt x="67525" y="232765"/>
                  </a:lnTo>
                  <a:lnTo>
                    <a:pt x="95707" y="191744"/>
                  </a:lnTo>
                  <a:lnTo>
                    <a:pt x="127787" y="153962"/>
                  </a:lnTo>
                  <a:lnTo>
                    <a:pt x="163474" y="119684"/>
                  </a:lnTo>
                  <a:lnTo>
                    <a:pt x="202526" y="89179"/>
                  </a:lnTo>
                  <a:lnTo>
                    <a:pt x="244665" y="62712"/>
                  </a:lnTo>
                  <a:lnTo>
                    <a:pt x="303187" y="37376"/>
                  </a:lnTo>
                  <a:lnTo>
                    <a:pt x="365671" y="24409"/>
                  </a:lnTo>
                  <a:lnTo>
                    <a:pt x="426580" y="18135"/>
                  </a:lnTo>
                  <a:lnTo>
                    <a:pt x="420306" y="79057"/>
                  </a:lnTo>
                  <a:lnTo>
                    <a:pt x="407289" y="141516"/>
                  </a:lnTo>
                  <a:lnTo>
                    <a:pt x="382016" y="200075"/>
                  </a:lnTo>
                  <a:lnTo>
                    <a:pt x="355549" y="242201"/>
                  </a:lnTo>
                  <a:lnTo>
                    <a:pt x="325056" y="281266"/>
                  </a:lnTo>
                  <a:lnTo>
                    <a:pt x="290791" y="316979"/>
                  </a:lnTo>
                  <a:lnTo>
                    <a:pt x="253022" y="349059"/>
                  </a:lnTo>
                  <a:lnTo>
                    <a:pt x="211975" y="377215"/>
                  </a:lnTo>
                  <a:lnTo>
                    <a:pt x="132892" y="425589"/>
                  </a:lnTo>
                  <a:lnTo>
                    <a:pt x="88658" y="381165"/>
                  </a:lnTo>
                  <a:lnTo>
                    <a:pt x="83375" y="381165"/>
                  </a:lnTo>
                  <a:lnTo>
                    <a:pt x="76936" y="387858"/>
                  </a:lnTo>
                  <a:lnTo>
                    <a:pt x="77101" y="392887"/>
                  </a:lnTo>
                  <a:lnTo>
                    <a:pt x="127444" y="443204"/>
                  </a:lnTo>
                  <a:lnTo>
                    <a:pt x="129590" y="444106"/>
                  </a:lnTo>
                  <a:lnTo>
                    <a:pt x="131737" y="444080"/>
                  </a:lnTo>
                  <a:lnTo>
                    <a:pt x="220395" y="390588"/>
                  </a:lnTo>
                  <a:lnTo>
                    <a:pt x="262877" y="361530"/>
                  </a:lnTo>
                  <a:lnTo>
                    <a:pt x="301993" y="328396"/>
                  </a:lnTo>
                  <a:lnTo>
                    <a:pt x="337477" y="291490"/>
                  </a:lnTo>
                  <a:lnTo>
                    <a:pt x="369023" y="251091"/>
                  </a:lnTo>
                  <a:lnTo>
                    <a:pt x="396367" y="207505"/>
                  </a:lnTo>
                  <a:lnTo>
                    <a:pt x="422935" y="145910"/>
                  </a:lnTo>
                  <a:lnTo>
                    <a:pt x="436486" y="80213"/>
                  </a:lnTo>
                  <a:lnTo>
                    <a:pt x="443750" y="9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01199" y="2200826"/>
              <a:ext cx="369295" cy="36917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560155" y="2016117"/>
              <a:ext cx="95885" cy="94615"/>
            </a:xfrm>
            <a:custGeom>
              <a:avLst/>
              <a:gdLst/>
              <a:ahLst/>
              <a:cxnLst/>
              <a:rect l="l" t="t" r="r" b="b"/>
              <a:pathLst>
                <a:path w="95884" h="94614">
                  <a:moveTo>
                    <a:pt x="90466" y="94531"/>
                  </a:moveTo>
                  <a:lnTo>
                    <a:pt x="85844" y="93936"/>
                  </a:lnTo>
                  <a:lnTo>
                    <a:pt x="85679" y="93606"/>
                  </a:lnTo>
                  <a:lnTo>
                    <a:pt x="83698" y="93606"/>
                  </a:lnTo>
                  <a:lnTo>
                    <a:pt x="31221" y="63520"/>
                  </a:lnTo>
                  <a:lnTo>
                    <a:pt x="1155" y="11061"/>
                  </a:lnTo>
                  <a:lnTo>
                    <a:pt x="0" y="6735"/>
                  </a:lnTo>
                  <a:lnTo>
                    <a:pt x="2641" y="2311"/>
                  </a:lnTo>
                  <a:lnTo>
                    <a:pt x="11225" y="0"/>
                  </a:lnTo>
                  <a:lnTo>
                    <a:pt x="15848" y="2575"/>
                  </a:lnTo>
                  <a:lnTo>
                    <a:pt x="17003" y="6933"/>
                  </a:lnTo>
                  <a:lnTo>
                    <a:pt x="27120" y="31288"/>
                  </a:lnTo>
                  <a:lnTo>
                    <a:pt x="42963" y="51801"/>
                  </a:lnTo>
                  <a:lnTo>
                    <a:pt x="63573" y="67504"/>
                  </a:lnTo>
                  <a:lnTo>
                    <a:pt x="87990" y="77427"/>
                  </a:lnTo>
                  <a:lnTo>
                    <a:pt x="92612" y="78022"/>
                  </a:lnTo>
                  <a:lnTo>
                    <a:pt x="95749" y="82198"/>
                  </a:lnTo>
                  <a:lnTo>
                    <a:pt x="94593" y="91312"/>
                  </a:lnTo>
                  <a:lnTo>
                    <a:pt x="90466" y="9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7327903" y="3881570"/>
            <a:ext cx="2034539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an</a:t>
            </a:r>
            <a:r>
              <a:rPr sz="1400" spc="-50" dirty="0">
                <a:latin typeface="Tahoma"/>
                <a:cs typeface="Tahoma"/>
              </a:rPr>
              <a:t>d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60" dirty="0">
                <a:latin typeface="Tahoma"/>
                <a:cs typeface="Tahoma"/>
              </a:rPr>
              <a:t>en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f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70" dirty="0">
                <a:latin typeface="Tahoma"/>
                <a:cs typeface="Tahoma"/>
              </a:rPr>
              <a:t>ee</a:t>
            </a:r>
            <a:r>
              <a:rPr sz="1400" spc="-75" dirty="0">
                <a:latin typeface="Tahoma"/>
                <a:cs typeface="Tahoma"/>
              </a:rPr>
              <a:t>z</a:t>
            </a:r>
            <a:r>
              <a:rPr sz="1400" spc="-55" dirty="0">
                <a:latin typeface="Tahoma"/>
                <a:cs typeface="Tahoma"/>
              </a:rPr>
              <a:t>e  periods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327903" y="4521650"/>
            <a:ext cx="153479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4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1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f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65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ce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an</a:t>
            </a:r>
            <a:r>
              <a:rPr sz="1400" spc="-40" dirty="0">
                <a:latin typeface="Tahoma"/>
                <a:cs typeface="Tahoma"/>
              </a:rPr>
              <a:t>d  </a:t>
            </a:r>
            <a:r>
              <a:rPr sz="1400" spc="-85" dirty="0">
                <a:latin typeface="Tahoma"/>
                <a:cs typeface="Tahoma"/>
              </a:rPr>
              <a:t>se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50" dirty="0">
                <a:latin typeface="Tahoma"/>
                <a:cs typeface="Tahoma"/>
              </a:rPr>
              <a:t>u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25" dirty="0">
                <a:latin typeface="Tahoma"/>
                <a:cs typeface="Tahoma"/>
              </a:rPr>
              <a:t>t</a:t>
            </a:r>
            <a:r>
              <a:rPr sz="1400" spc="-65" dirty="0">
                <a:latin typeface="Tahoma"/>
                <a:cs typeface="Tahoma"/>
              </a:rPr>
              <a:t>y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50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327903" y="5161731"/>
            <a:ext cx="919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70" dirty="0">
                <a:latin typeface="Tahoma"/>
                <a:cs typeface="Tahoma"/>
              </a:rPr>
              <a:t>Cut-over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706106" y="3230117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64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7039356" y="2107692"/>
            <a:ext cx="396240" cy="398145"/>
            <a:chOff x="7039356" y="2107692"/>
            <a:chExt cx="396240" cy="398145"/>
          </a:xfrm>
        </p:grpSpPr>
        <p:pic>
          <p:nvPicPr>
            <p:cNvPr id="74" name="object 7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0880" y="2109216"/>
              <a:ext cx="393191" cy="39471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066783" y="2135121"/>
              <a:ext cx="287020" cy="288290"/>
            </a:xfrm>
            <a:custGeom>
              <a:avLst/>
              <a:gdLst/>
              <a:ahLst/>
              <a:cxnLst/>
              <a:rect l="l" t="t" r="r" b="b"/>
              <a:pathLst>
                <a:path w="287020" h="288289">
                  <a:moveTo>
                    <a:pt x="258699" y="0"/>
                  </a:moveTo>
                  <a:lnTo>
                    <a:pt x="27825" y="0"/>
                  </a:lnTo>
                  <a:lnTo>
                    <a:pt x="16994" y="2198"/>
                  </a:lnTo>
                  <a:lnTo>
                    <a:pt x="8150" y="8193"/>
                  </a:lnTo>
                  <a:lnTo>
                    <a:pt x="2186" y="17086"/>
                  </a:lnTo>
                  <a:lnTo>
                    <a:pt x="0" y="27978"/>
                  </a:lnTo>
                  <a:lnTo>
                    <a:pt x="0" y="260070"/>
                  </a:lnTo>
                  <a:lnTo>
                    <a:pt x="2186" y="270955"/>
                  </a:lnTo>
                  <a:lnTo>
                    <a:pt x="8150" y="279844"/>
                  </a:lnTo>
                  <a:lnTo>
                    <a:pt x="16994" y="285838"/>
                  </a:lnTo>
                  <a:lnTo>
                    <a:pt x="27825" y="288036"/>
                  </a:lnTo>
                  <a:lnTo>
                    <a:pt x="258699" y="288036"/>
                  </a:lnTo>
                  <a:lnTo>
                    <a:pt x="269527" y="285838"/>
                  </a:lnTo>
                  <a:lnTo>
                    <a:pt x="278368" y="279844"/>
                  </a:lnTo>
                  <a:lnTo>
                    <a:pt x="284327" y="270955"/>
                  </a:lnTo>
                  <a:lnTo>
                    <a:pt x="286512" y="260070"/>
                  </a:lnTo>
                  <a:lnTo>
                    <a:pt x="286512" y="227723"/>
                  </a:lnTo>
                  <a:lnTo>
                    <a:pt x="112763" y="227723"/>
                  </a:lnTo>
                  <a:lnTo>
                    <a:pt x="107238" y="225475"/>
                  </a:lnTo>
                  <a:lnTo>
                    <a:pt x="102171" y="222097"/>
                  </a:lnTo>
                  <a:lnTo>
                    <a:pt x="98806" y="217004"/>
                  </a:lnTo>
                  <a:lnTo>
                    <a:pt x="96570" y="211442"/>
                  </a:lnTo>
                  <a:lnTo>
                    <a:pt x="97688" y="204838"/>
                  </a:lnTo>
                  <a:lnTo>
                    <a:pt x="158191" y="144018"/>
                  </a:lnTo>
                  <a:lnTo>
                    <a:pt x="97688" y="83197"/>
                  </a:lnTo>
                  <a:lnTo>
                    <a:pt x="111036" y="61442"/>
                  </a:lnTo>
                  <a:lnTo>
                    <a:pt x="286512" y="61442"/>
                  </a:lnTo>
                  <a:lnTo>
                    <a:pt x="286512" y="27978"/>
                  </a:lnTo>
                  <a:lnTo>
                    <a:pt x="284327" y="17086"/>
                  </a:lnTo>
                  <a:lnTo>
                    <a:pt x="278368" y="8193"/>
                  </a:lnTo>
                  <a:lnTo>
                    <a:pt x="269527" y="2198"/>
                  </a:lnTo>
                  <a:lnTo>
                    <a:pt x="258699" y="0"/>
                  </a:lnTo>
                  <a:close/>
                </a:path>
                <a:path w="287020" h="288289">
                  <a:moveTo>
                    <a:pt x="286512" y="61442"/>
                  </a:moveTo>
                  <a:lnTo>
                    <a:pt x="116903" y="61442"/>
                  </a:lnTo>
                  <a:lnTo>
                    <a:pt x="120827" y="62941"/>
                  </a:lnTo>
                  <a:lnTo>
                    <a:pt x="193433" y="135940"/>
                  </a:lnTo>
                  <a:lnTo>
                    <a:pt x="194932" y="139877"/>
                  </a:lnTo>
                  <a:lnTo>
                    <a:pt x="194932" y="148158"/>
                  </a:lnTo>
                  <a:lnTo>
                    <a:pt x="193433" y="152095"/>
                  </a:lnTo>
                  <a:lnTo>
                    <a:pt x="119329" y="226593"/>
                  </a:lnTo>
                  <a:lnTo>
                    <a:pt x="112763" y="227723"/>
                  </a:lnTo>
                  <a:lnTo>
                    <a:pt x="286512" y="227723"/>
                  </a:lnTo>
                  <a:lnTo>
                    <a:pt x="286512" y="6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39356" y="2107692"/>
              <a:ext cx="396239" cy="397763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10038347" y="3356494"/>
            <a:ext cx="1313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Tahoma"/>
                <a:cs typeface="Tahoma"/>
              </a:rPr>
              <a:t>Optimization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9858755" y="1443228"/>
            <a:ext cx="1728470" cy="1728470"/>
            <a:chOff x="9858755" y="1443228"/>
            <a:chExt cx="1728470" cy="1728470"/>
          </a:xfrm>
        </p:grpSpPr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8755" y="1443228"/>
              <a:ext cx="1728215" cy="172821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922764" y="1507235"/>
              <a:ext cx="1545590" cy="1545590"/>
            </a:xfrm>
            <a:custGeom>
              <a:avLst/>
              <a:gdLst/>
              <a:ahLst/>
              <a:cxnLst/>
              <a:rect l="l" t="t" r="r" b="b"/>
              <a:pathLst>
                <a:path w="1545590" h="1545589">
                  <a:moveTo>
                    <a:pt x="772668" y="0"/>
                  </a:moveTo>
                  <a:lnTo>
                    <a:pt x="723803" y="1520"/>
                  </a:lnTo>
                  <a:lnTo>
                    <a:pt x="675746" y="6020"/>
                  </a:lnTo>
                  <a:lnTo>
                    <a:pt x="628587" y="13409"/>
                  </a:lnTo>
                  <a:lnTo>
                    <a:pt x="582416" y="23597"/>
                  </a:lnTo>
                  <a:lnTo>
                    <a:pt x="537325" y="36494"/>
                  </a:lnTo>
                  <a:lnTo>
                    <a:pt x="493404" y="52009"/>
                  </a:lnTo>
                  <a:lnTo>
                    <a:pt x="450743" y="70051"/>
                  </a:lnTo>
                  <a:lnTo>
                    <a:pt x="409432" y="90530"/>
                  </a:lnTo>
                  <a:lnTo>
                    <a:pt x="369563" y="113355"/>
                  </a:lnTo>
                  <a:lnTo>
                    <a:pt x="331226" y="138436"/>
                  </a:lnTo>
                  <a:lnTo>
                    <a:pt x="294510" y="165682"/>
                  </a:lnTo>
                  <a:lnTo>
                    <a:pt x="259508" y="195003"/>
                  </a:lnTo>
                  <a:lnTo>
                    <a:pt x="226309" y="226309"/>
                  </a:lnTo>
                  <a:lnTo>
                    <a:pt x="195003" y="259508"/>
                  </a:lnTo>
                  <a:lnTo>
                    <a:pt x="165682" y="294510"/>
                  </a:lnTo>
                  <a:lnTo>
                    <a:pt x="138436" y="331226"/>
                  </a:lnTo>
                  <a:lnTo>
                    <a:pt x="113355" y="369563"/>
                  </a:lnTo>
                  <a:lnTo>
                    <a:pt x="90530" y="409432"/>
                  </a:lnTo>
                  <a:lnTo>
                    <a:pt x="70051" y="450743"/>
                  </a:lnTo>
                  <a:lnTo>
                    <a:pt x="52009" y="493404"/>
                  </a:lnTo>
                  <a:lnTo>
                    <a:pt x="36494" y="537325"/>
                  </a:lnTo>
                  <a:lnTo>
                    <a:pt x="23597" y="582416"/>
                  </a:lnTo>
                  <a:lnTo>
                    <a:pt x="13409" y="628587"/>
                  </a:lnTo>
                  <a:lnTo>
                    <a:pt x="6020" y="675746"/>
                  </a:lnTo>
                  <a:lnTo>
                    <a:pt x="1520" y="723803"/>
                  </a:lnTo>
                  <a:lnTo>
                    <a:pt x="0" y="772668"/>
                  </a:lnTo>
                  <a:lnTo>
                    <a:pt x="1520" y="821532"/>
                  </a:lnTo>
                  <a:lnTo>
                    <a:pt x="6020" y="869589"/>
                  </a:lnTo>
                  <a:lnTo>
                    <a:pt x="13409" y="916748"/>
                  </a:lnTo>
                  <a:lnTo>
                    <a:pt x="23597" y="962919"/>
                  </a:lnTo>
                  <a:lnTo>
                    <a:pt x="36494" y="1008010"/>
                  </a:lnTo>
                  <a:lnTo>
                    <a:pt x="52009" y="1051931"/>
                  </a:lnTo>
                  <a:lnTo>
                    <a:pt x="70051" y="1094592"/>
                  </a:lnTo>
                  <a:lnTo>
                    <a:pt x="90530" y="1135903"/>
                  </a:lnTo>
                  <a:lnTo>
                    <a:pt x="113355" y="1175772"/>
                  </a:lnTo>
                  <a:lnTo>
                    <a:pt x="138436" y="1214109"/>
                  </a:lnTo>
                  <a:lnTo>
                    <a:pt x="165682" y="1250825"/>
                  </a:lnTo>
                  <a:lnTo>
                    <a:pt x="195003" y="1285827"/>
                  </a:lnTo>
                  <a:lnTo>
                    <a:pt x="226309" y="1319026"/>
                  </a:lnTo>
                  <a:lnTo>
                    <a:pt x="259508" y="1350332"/>
                  </a:lnTo>
                  <a:lnTo>
                    <a:pt x="294510" y="1379653"/>
                  </a:lnTo>
                  <a:lnTo>
                    <a:pt x="331226" y="1406899"/>
                  </a:lnTo>
                  <a:lnTo>
                    <a:pt x="369563" y="1431980"/>
                  </a:lnTo>
                  <a:lnTo>
                    <a:pt x="409432" y="1454805"/>
                  </a:lnTo>
                  <a:lnTo>
                    <a:pt x="450743" y="1475284"/>
                  </a:lnTo>
                  <a:lnTo>
                    <a:pt x="493404" y="1493326"/>
                  </a:lnTo>
                  <a:lnTo>
                    <a:pt x="537325" y="1508841"/>
                  </a:lnTo>
                  <a:lnTo>
                    <a:pt x="582416" y="1521738"/>
                  </a:lnTo>
                  <a:lnTo>
                    <a:pt x="628587" y="1531926"/>
                  </a:lnTo>
                  <a:lnTo>
                    <a:pt x="675746" y="1539315"/>
                  </a:lnTo>
                  <a:lnTo>
                    <a:pt x="723803" y="1543815"/>
                  </a:lnTo>
                  <a:lnTo>
                    <a:pt x="772668" y="1545336"/>
                  </a:lnTo>
                  <a:lnTo>
                    <a:pt x="821532" y="1543815"/>
                  </a:lnTo>
                  <a:lnTo>
                    <a:pt x="869589" y="1539315"/>
                  </a:lnTo>
                  <a:lnTo>
                    <a:pt x="916748" y="1531926"/>
                  </a:lnTo>
                  <a:lnTo>
                    <a:pt x="962919" y="1521738"/>
                  </a:lnTo>
                  <a:lnTo>
                    <a:pt x="1008010" y="1508841"/>
                  </a:lnTo>
                  <a:lnTo>
                    <a:pt x="1051931" y="1493326"/>
                  </a:lnTo>
                  <a:lnTo>
                    <a:pt x="1094592" y="1475284"/>
                  </a:lnTo>
                  <a:lnTo>
                    <a:pt x="1135903" y="1454805"/>
                  </a:lnTo>
                  <a:lnTo>
                    <a:pt x="1175772" y="1431980"/>
                  </a:lnTo>
                  <a:lnTo>
                    <a:pt x="1214109" y="1406899"/>
                  </a:lnTo>
                  <a:lnTo>
                    <a:pt x="1250825" y="1379653"/>
                  </a:lnTo>
                  <a:lnTo>
                    <a:pt x="1285827" y="1350332"/>
                  </a:lnTo>
                  <a:lnTo>
                    <a:pt x="1319026" y="1319026"/>
                  </a:lnTo>
                  <a:lnTo>
                    <a:pt x="1350332" y="1285827"/>
                  </a:lnTo>
                  <a:lnTo>
                    <a:pt x="1379653" y="1250825"/>
                  </a:lnTo>
                  <a:lnTo>
                    <a:pt x="1406899" y="1214109"/>
                  </a:lnTo>
                  <a:lnTo>
                    <a:pt x="1431980" y="1175772"/>
                  </a:lnTo>
                  <a:lnTo>
                    <a:pt x="1454805" y="1135903"/>
                  </a:lnTo>
                  <a:lnTo>
                    <a:pt x="1475284" y="1094592"/>
                  </a:lnTo>
                  <a:lnTo>
                    <a:pt x="1493326" y="1051931"/>
                  </a:lnTo>
                  <a:lnTo>
                    <a:pt x="1508841" y="1008010"/>
                  </a:lnTo>
                  <a:lnTo>
                    <a:pt x="1521738" y="962919"/>
                  </a:lnTo>
                  <a:lnTo>
                    <a:pt x="1531926" y="916748"/>
                  </a:lnTo>
                  <a:lnTo>
                    <a:pt x="1539315" y="869589"/>
                  </a:lnTo>
                  <a:lnTo>
                    <a:pt x="1543815" y="821532"/>
                  </a:lnTo>
                  <a:lnTo>
                    <a:pt x="1545336" y="772668"/>
                  </a:lnTo>
                  <a:lnTo>
                    <a:pt x="1543815" y="723803"/>
                  </a:lnTo>
                  <a:lnTo>
                    <a:pt x="1539315" y="675746"/>
                  </a:lnTo>
                  <a:lnTo>
                    <a:pt x="1531926" y="628587"/>
                  </a:lnTo>
                  <a:lnTo>
                    <a:pt x="1521738" y="582416"/>
                  </a:lnTo>
                  <a:lnTo>
                    <a:pt x="1508841" y="537325"/>
                  </a:lnTo>
                  <a:lnTo>
                    <a:pt x="1493326" y="493404"/>
                  </a:lnTo>
                  <a:lnTo>
                    <a:pt x="1475284" y="450743"/>
                  </a:lnTo>
                  <a:lnTo>
                    <a:pt x="1454805" y="409432"/>
                  </a:lnTo>
                  <a:lnTo>
                    <a:pt x="1431980" y="369563"/>
                  </a:lnTo>
                  <a:lnTo>
                    <a:pt x="1406899" y="331226"/>
                  </a:lnTo>
                  <a:lnTo>
                    <a:pt x="1379653" y="294510"/>
                  </a:lnTo>
                  <a:lnTo>
                    <a:pt x="1350332" y="259508"/>
                  </a:lnTo>
                  <a:lnTo>
                    <a:pt x="1319026" y="226309"/>
                  </a:lnTo>
                  <a:lnTo>
                    <a:pt x="1285827" y="195003"/>
                  </a:lnTo>
                  <a:lnTo>
                    <a:pt x="1250825" y="165682"/>
                  </a:lnTo>
                  <a:lnTo>
                    <a:pt x="1214109" y="138436"/>
                  </a:lnTo>
                  <a:lnTo>
                    <a:pt x="1175772" y="113355"/>
                  </a:lnTo>
                  <a:lnTo>
                    <a:pt x="1135903" y="90530"/>
                  </a:lnTo>
                  <a:lnTo>
                    <a:pt x="1094592" y="70051"/>
                  </a:lnTo>
                  <a:lnTo>
                    <a:pt x="1051931" y="52009"/>
                  </a:lnTo>
                  <a:lnTo>
                    <a:pt x="1008010" y="36494"/>
                  </a:lnTo>
                  <a:lnTo>
                    <a:pt x="962919" y="23597"/>
                  </a:lnTo>
                  <a:lnTo>
                    <a:pt x="916748" y="13409"/>
                  </a:lnTo>
                  <a:lnTo>
                    <a:pt x="869589" y="6020"/>
                  </a:lnTo>
                  <a:lnTo>
                    <a:pt x="821532" y="1520"/>
                  </a:lnTo>
                  <a:lnTo>
                    <a:pt x="772668" y="0"/>
                  </a:lnTo>
                  <a:close/>
                </a:path>
              </a:pathLst>
            </a:custGeom>
            <a:solidFill>
              <a:srgbClr val="2FA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0488" y="1584959"/>
              <a:ext cx="1444751" cy="144475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0064495" y="1648968"/>
              <a:ext cx="1262380" cy="1262380"/>
            </a:xfrm>
            <a:custGeom>
              <a:avLst/>
              <a:gdLst/>
              <a:ahLst/>
              <a:cxnLst/>
              <a:rect l="l" t="t" r="r" b="b"/>
              <a:pathLst>
                <a:path w="1262379" h="1262380">
                  <a:moveTo>
                    <a:pt x="630936" y="0"/>
                  </a:moveTo>
                  <a:lnTo>
                    <a:pt x="583847" y="1730"/>
                  </a:lnTo>
                  <a:lnTo>
                    <a:pt x="537699" y="6841"/>
                  </a:lnTo>
                  <a:lnTo>
                    <a:pt x="492613" y="15209"/>
                  </a:lnTo>
                  <a:lnTo>
                    <a:pt x="448711" y="26713"/>
                  </a:lnTo>
                  <a:lnTo>
                    <a:pt x="406114" y="41231"/>
                  </a:lnTo>
                  <a:lnTo>
                    <a:pt x="364946" y="58641"/>
                  </a:lnTo>
                  <a:lnTo>
                    <a:pt x="325328" y="78821"/>
                  </a:lnTo>
                  <a:lnTo>
                    <a:pt x="287381" y="101649"/>
                  </a:lnTo>
                  <a:lnTo>
                    <a:pt x="251229" y="127002"/>
                  </a:lnTo>
                  <a:lnTo>
                    <a:pt x="216993" y="154760"/>
                  </a:lnTo>
                  <a:lnTo>
                    <a:pt x="184794" y="184799"/>
                  </a:lnTo>
                  <a:lnTo>
                    <a:pt x="154755" y="216998"/>
                  </a:lnTo>
                  <a:lnTo>
                    <a:pt x="126999" y="251235"/>
                  </a:lnTo>
                  <a:lnTo>
                    <a:pt x="101646" y="287387"/>
                  </a:lnTo>
                  <a:lnTo>
                    <a:pt x="78819" y="325333"/>
                  </a:lnTo>
                  <a:lnTo>
                    <a:pt x="58639" y="364952"/>
                  </a:lnTo>
                  <a:lnTo>
                    <a:pt x="41230" y="406120"/>
                  </a:lnTo>
                  <a:lnTo>
                    <a:pt x="26712" y="448715"/>
                  </a:lnTo>
                  <a:lnTo>
                    <a:pt x="15208" y="492617"/>
                  </a:lnTo>
                  <a:lnTo>
                    <a:pt x="6840" y="537702"/>
                  </a:lnTo>
                  <a:lnTo>
                    <a:pt x="1730" y="583849"/>
                  </a:lnTo>
                  <a:lnTo>
                    <a:pt x="0" y="630936"/>
                  </a:lnTo>
                  <a:lnTo>
                    <a:pt x="1730" y="678024"/>
                  </a:lnTo>
                  <a:lnTo>
                    <a:pt x="6840" y="724172"/>
                  </a:lnTo>
                  <a:lnTo>
                    <a:pt x="15208" y="769258"/>
                  </a:lnTo>
                  <a:lnTo>
                    <a:pt x="26712" y="813160"/>
                  </a:lnTo>
                  <a:lnTo>
                    <a:pt x="41230" y="855757"/>
                  </a:lnTo>
                  <a:lnTo>
                    <a:pt x="58639" y="896925"/>
                  </a:lnTo>
                  <a:lnTo>
                    <a:pt x="78819" y="936543"/>
                  </a:lnTo>
                  <a:lnTo>
                    <a:pt x="101646" y="974490"/>
                  </a:lnTo>
                  <a:lnTo>
                    <a:pt x="126999" y="1010642"/>
                  </a:lnTo>
                  <a:lnTo>
                    <a:pt x="154755" y="1044878"/>
                  </a:lnTo>
                  <a:lnTo>
                    <a:pt x="184794" y="1077077"/>
                  </a:lnTo>
                  <a:lnTo>
                    <a:pt x="216993" y="1107116"/>
                  </a:lnTo>
                  <a:lnTo>
                    <a:pt x="251229" y="1134872"/>
                  </a:lnTo>
                  <a:lnTo>
                    <a:pt x="287381" y="1160225"/>
                  </a:lnTo>
                  <a:lnTo>
                    <a:pt x="325328" y="1183052"/>
                  </a:lnTo>
                  <a:lnTo>
                    <a:pt x="364946" y="1203232"/>
                  </a:lnTo>
                  <a:lnTo>
                    <a:pt x="406114" y="1220641"/>
                  </a:lnTo>
                  <a:lnTo>
                    <a:pt x="448711" y="1235159"/>
                  </a:lnTo>
                  <a:lnTo>
                    <a:pt x="492613" y="1246663"/>
                  </a:lnTo>
                  <a:lnTo>
                    <a:pt x="537699" y="1255031"/>
                  </a:lnTo>
                  <a:lnTo>
                    <a:pt x="583847" y="1260141"/>
                  </a:lnTo>
                  <a:lnTo>
                    <a:pt x="630936" y="1261872"/>
                  </a:lnTo>
                  <a:lnTo>
                    <a:pt x="678022" y="1260141"/>
                  </a:lnTo>
                  <a:lnTo>
                    <a:pt x="724169" y="1255031"/>
                  </a:lnTo>
                  <a:lnTo>
                    <a:pt x="769254" y="1246663"/>
                  </a:lnTo>
                  <a:lnTo>
                    <a:pt x="813156" y="1235159"/>
                  </a:lnTo>
                  <a:lnTo>
                    <a:pt x="855751" y="1220641"/>
                  </a:lnTo>
                  <a:lnTo>
                    <a:pt x="896919" y="1203232"/>
                  </a:lnTo>
                  <a:lnTo>
                    <a:pt x="936538" y="1183052"/>
                  </a:lnTo>
                  <a:lnTo>
                    <a:pt x="974484" y="1160225"/>
                  </a:lnTo>
                  <a:lnTo>
                    <a:pt x="1010636" y="1134872"/>
                  </a:lnTo>
                  <a:lnTo>
                    <a:pt x="1044873" y="1107116"/>
                  </a:lnTo>
                  <a:lnTo>
                    <a:pt x="1077072" y="1077077"/>
                  </a:lnTo>
                  <a:lnTo>
                    <a:pt x="1107111" y="1044878"/>
                  </a:lnTo>
                  <a:lnTo>
                    <a:pt x="1134869" y="1010642"/>
                  </a:lnTo>
                  <a:lnTo>
                    <a:pt x="1160222" y="974490"/>
                  </a:lnTo>
                  <a:lnTo>
                    <a:pt x="1183050" y="936543"/>
                  </a:lnTo>
                  <a:lnTo>
                    <a:pt x="1203230" y="896925"/>
                  </a:lnTo>
                  <a:lnTo>
                    <a:pt x="1220640" y="855757"/>
                  </a:lnTo>
                  <a:lnTo>
                    <a:pt x="1235158" y="813160"/>
                  </a:lnTo>
                  <a:lnTo>
                    <a:pt x="1246662" y="769258"/>
                  </a:lnTo>
                  <a:lnTo>
                    <a:pt x="1255030" y="724172"/>
                  </a:lnTo>
                  <a:lnTo>
                    <a:pt x="1260141" y="678024"/>
                  </a:lnTo>
                  <a:lnTo>
                    <a:pt x="1261872" y="630936"/>
                  </a:lnTo>
                  <a:lnTo>
                    <a:pt x="1260141" y="583849"/>
                  </a:lnTo>
                  <a:lnTo>
                    <a:pt x="1255030" y="537702"/>
                  </a:lnTo>
                  <a:lnTo>
                    <a:pt x="1246662" y="492617"/>
                  </a:lnTo>
                  <a:lnTo>
                    <a:pt x="1235158" y="448715"/>
                  </a:lnTo>
                  <a:lnTo>
                    <a:pt x="1220640" y="406120"/>
                  </a:lnTo>
                  <a:lnTo>
                    <a:pt x="1203230" y="364952"/>
                  </a:lnTo>
                  <a:lnTo>
                    <a:pt x="1183050" y="325333"/>
                  </a:lnTo>
                  <a:lnTo>
                    <a:pt x="1160222" y="287387"/>
                  </a:lnTo>
                  <a:lnTo>
                    <a:pt x="1134869" y="251235"/>
                  </a:lnTo>
                  <a:lnTo>
                    <a:pt x="1107111" y="216998"/>
                  </a:lnTo>
                  <a:lnTo>
                    <a:pt x="1077072" y="184799"/>
                  </a:lnTo>
                  <a:lnTo>
                    <a:pt x="1044873" y="154760"/>
                  </a:lnTo>
                  <a:lnTo>
                    <a:pt x="1010636" y="127002"/>
                  </a:lnTo>
                  <a:lnTo>
                    <a:pt x="974484" y="101649"/>
                  </a:lnTo>
                  <a:lnTo>
                    <a:pt x="936538" y="78821"/>
                  </a:lnTo>
                  <a:lnTo>
                    <a:pt x="896919" y="58641"/>
                  </a:lnTo>
                  <a:lnTo>
                    <a:pt x="855751" y="41231"/>
                  </a:lnTo>
                  <a:lnTo>
                    <a:pt x="813156" y="26713"/>
                  </a:lnTo>
                  <a:lnTo>
                    <a:pt x="769254" y="15209"/>
                  </a:lnTo>
                  <a:lnTo>
                    <a:pt x="724169" y="6841"/>
                  </a:lnTo>
                  <a:lnTo>
                    <a:pt x="678022" y="1730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37064" y="1621535"/>
              <a:ext cx="1371599" cy="137159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0423654" y="2008072"/>
              <a:ext cx="550545" cy="548640"/>
            </a:xfrm>
            <a:custGeom>
              <a:avLst/>
              <a:gdLst/>
              <a:ahLst/>
              <a:cxnLst/>
              <a:rect l="l" t="t" r="r" b="b"/>
              <a:pathLst>
                <a:path w="550545" h="548639">
                  <a:moveTo>
                    <a:pt x="549917" y="319951"/>
                  </a:moveTo>
                  <a:lnTo>
                    <a:pt x="549917" y="228547"/>
                  </a:lnTo>
                  <a:lnTo>
                    <a:pt x="499512" y="228547"/>
                  </a:lnTo>
                  <a:lnTo>
                    <a:pt x="494056" y="207337"/>
                  </a:lnTo>
                  <a:lnTo>
                    <a:pt x="486621" y="186804"/>
                  </a:lnTo>
                  <a:lnTo>
                    <a:pt x="477249" y="167079"/>
                  </a:lnTo>
                  <a:lnTo>
                    <a:pt x="465985" y="148290"/>
                  </a:lnTo>
                  <a:lnTo>
                    <a:pt x="501747" y="112697"/>
                  </a:lnTo>
                  <a:lnTo>
                    <a:pt x="436928" y="48046"/>
                  </a:lnTo>
                  <a:lnTo>
                    <a:pt x="401243" y="83716"/>
                  </a:lnTo>
                  <a:lnTo>
                    <a:pt x="382406" y="72481"/>
                  </a:lnTo>
                  <a:lnTo>
                    <a:pt x="362629" y="63142"/>
                  </a:lnTo>
                  <a:lnTo>
                    <a:pt x="342044" y="55749"/>
                  </a:lnTo>
                  <a:lnTo>
                    <a:pt x="320779" y="50352"/>
                  </a:lnTo>
                  <a:lnTo>
                    <a:pt x="320779" y="0"/>
                  </a:lnTo>
                  <a:lnTo>
                    <a:pt x="229138" y="0"/>
                  </a:lnTo>
                  <a:lnTo>
                    <a:pt x="229138" y="50352"/>
                  </a:lnTo>
                  <a:lnTo>
                    <a:pt x="207861" y="55749"/>
                  </a:lnTo>
                  <a:lnTo>
                    <a:pt x="187249" y="63142"/>
                  </a:lnTo>
                  <a:lnTo>
                    <a:pt x="167446" y="72481"/>
                  </a:lnTo>
                  <a:lnTo>
                    <a:pt x="148597" y="83716"/>
                  </a:lnTo>
                  <a:lnTo>
                    <a:pt x="112912" y="48046"/>
                  </a:lnTo>
                  <a:lnTo>
                    <a:pt x="48093" y="112697"/>
                  </a:lnTo>
                  <a:lnTo>
                    <a:pt x="83855" y="148290"/>
                  </a:lnTo>
                  <a:lnTo>
                    <a:pt x="72624" y="167079"/>
                  </a:lnTo>
                  <a:lnTo>
                    <a:pt x="63257" y="186804"/>
                  </a:lnTo>
                  <a:lnTo>
                    <a:pt x="55827" y="207337"/>
                  </a:lnTo>
                  <a:lnTo>
                    <a:pt x="50405" y="228547"/>
                  </a:lnTo>
                  <a:lnTo>
                    <a:pt x="0" y="228547"/>
                  </a:lnTo>
                  <a:lnTo>
                    <a:pt x="0" y="319951"/>
                  </a:lnTo>
                  <a:lnTo>
                    <a:pt x="50405" y="319951"/>
                  </a:lnTo>
                  <a:lnTo>
                    <a:pt x="55827" y="341173"/>
                  </a:lnTo>
                  <a:lnTo>
                    <a:pt x="63257" y="361732"/>
                  </a:lnTo>
                  <a:lnTo>
                    <a:pt x="72624" y="381484"/>
                  </a:lnTo>
                  <a:lnTo>
                    <a:pt x="83855" y="400285"/>
                  </a:lnTo>
                  <a:lnTo>
                    <a:pt x="48093" y="435878"/>
                  </a:lnTo>
                  <a:lnTo>
                    <a:pt x="112912" y="500529"/>
                  </a:lnTo>
                  <a:lnTo>
                    <a:pt x="148597" y="464859"/>
                  </a:lnTo>
                  <a:lnTo>
                    <a:pt x="167446" y="476094"/>
                  </a:lnTo>
                  <a:lnTo>
                    <a:pt x="187249" y="485433"/>
                  </a:lnTo>
                  <a:lnTo>
                    <a:pt x="207861" y="492826"/>
                  </a:lnTo>
                  <a:lnTo>
                    <a:pt x="229138" y="498223"/>
                  </a:lnTo>
                  <a:lnTo>
                    <a:pt x="229138" y="548499"/>
                  </a:lnTo>
                  <a:lnTo>
                    <a:pt x="320779" y="548499"/>
                  </a:lnTo>
                  <a:lnTo>
                    <a:pt x="320779" y="498223"/>
                  </a:lnTo>
                  <a:lnTo>
                    <a:pt x="342044" y="492826"/>
                  </a:lnTo>
                  <a:lnTo>
                    <a:pt x="362629" y="485433"/>
                  </a:lnTo>
                  <a:lnTo>
                    <a:pt x="382406" y="476094"/>
                  </a:lnTo>
                  <a:lnTo>
                    <a:pt x="401243" y="464859"/>
                  </a:lnTo>
                  <a:lnTo>
                    <a:pt x="436928" y="500529"/>
                  </a:lnTo>
                  <a:lnTo>
                    <a:pt x="501747" y="435878"/>
                  </a:lnTo>
                  <a:lnTo>
                    <a:pt x="465985" y="400285"/>
                  </a:lnTo>
                  <a:lnTo>
                    <a:pt x="477249" y="381484"/>
                  </a:lnTo>
                  <a:lnTo>
                    <a:pt x="486621" y="361732"/>
                  </a:lnTo>
                  <a:lnTo>
                    <a:pt x="494056" y="341173"/>
                  </a:lnTo>
                  <a:lnTo>
                    <a:pt x="499512" y="319951"/>
                  </a:lnTo>
                  <a:lnTo>
                    <a:pt x="549917" y="319951"/>
                  </a:lnTo>
                  <a:close/>
                </a:path>
              </a:pathLst>
            </a:custGeom>
            <a:ln w="18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590057" y="2170895"/>
              <a:ext cx="212090" cy="204470"/>
            </a:xfrm>
            <a:custGeom>
              <a:avLst/>
              <a:gdLst/>
              <a:ahLst/>
              <a:cxnLst/>
              <a:rect l="l" t="t" r="r" b="b"/>
              <a:pathLst>
                <a:path w="212090" h="204469">
                  <a:moveTo>
                    <a:pt x="163403" y="0"/>
                  </a:moveTo>
                  <a:lnTo>
                    <a:pt x="211959" y="0"/>
                  </a:lnTo>
                  <a:lnTo>
                    <a:pt x="211959" y="203871"/>
                  </a:lnTo>
                  <a:lnTo>
                    <a:pt x="163403" y="203871"/>
                  </a:lnTo>
                  <a:lnTo>
                    <a:pt x="163403" y="0"/>
                  </a:lnTo>
                  <a:close/>
                </a:path>
                <a:path w="212090" h="204469">
                  <a:moveTo>
                    <a:pt x="81697" y="100167"/>
                  </a:moveTo>
                  <a:lnTo>
                    <a:pt x="130253" y="100167"/>
                  </a:lnTo>
                  <a:lnTo>
                    <a:pt x="130253" y="203794"/>
                  </a:lnTo>
                  <a:lnTo>
                    <a:pt x="81697" y="203794"/>
                  </a:lnTo>
                  <a:lnTo>
                    <a:pt x="81697" y="100167"/>
                  </a:lnTo>
                  <a:close/>
                </a:path>
                <a:path w="212090" h="204469">
                  <a:moveTo>
                    <a:pt x="0" y="143524"/>
                  </a:moveTo>
                  <a:lnTo>
                    <a:pt x="48556" y="143524"/>
                  </a:lnTo>
                  <a:lnTo>
                    <a:pt x="48556" y="203794"/>
                  </a:lnTo>
                  <a:lnTo>
                    <a:pt x="0" y="203794"/>
                  </a:lnTo>
                  <a:lnTo>
                    <a:pt x="0" y="143524"/>
                  </a:lnTo>
                  <a:close/>
                </a:path>
              </a:pathLst>
            </a:custGeom>
            <a:ln w="18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555145" y="241220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286943" y="0"/>
                  </a:moveTo>
                  <a:lnTo>
                    <a:pt x="0" y="0"/>
                  </a:lnTo>
                </a:path>
              </a:pathLst>
            </a:custGeom>
            <a:ln w="189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80412" y="2136568"/>
              <a:ext cx="145773" cy="136605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9585402" y="3881570"/>
            <a:ext cx="19437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50" dirty="0">
                <a:latin typeface="Tahoma"/>
                <a:cs typeface="Tahoma"/>
              </a:rPr>
              <a:t>u</a:t>
            </a:r>
            <a:r>
              <a:rPr sz="1400" spc="-75" dirty="0">
                <a:latin typeface="Tahoma"/>
                <a:cs typeface="Tahoma"/>
              </a:rPr>
              <a:t>e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80" dirty="0">
                <a:latin typeface="Tahoma"/>
                <a:cs typeface="Tahoma"/>
              </a:rPr>
              <a:t>de</a:t>
            </a:r>
            <a:r>
              <a:rPr sz="1400" spc="-35" dirty="0">
                <a:latin typeface="Tahoma"/>
                <a:cs typeface="Tahoma"/>
              </a:rPr>
              <a:t>r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z</a:t>
            </a:r>
            <a:r>
              <a:rPr sz="1400" spc="-55" dirty="0">
                <a:latin typeface="Tahoma"/>
                <a:cs typeface="Tahoma"/>
              </a:rPr>
              <a:t>e  code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585402" y="4521650"/>
            <a:ext cx="15424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45" dirty="0">
                <a:latin typeface="Tahoma"/>
                <a:cs typeface="Tahoma"/>
              </a:rPr>
              <a:t>p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ze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60" dirty="0">
                <a:latin typeface="Tahoma"/>
                <a:cs typeface="Tahoma"/>
              </a:rPr>
              <a:t>en</a:t>
            </a:r>
            <a:r>
              <a:rPr sz="1400" spc="-75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027157" y="3230117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564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9329928" y="2107692"/>
            <a:ext cx="396240" cy="398145"/>
            <a:chOff x="9329928" y="2107692"/>
            <a:chExt cx="396240" cy="398145"/>
          </a:xfrm>
        </p:grpSpPr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31452" y="2109216"/>
              <a:ext cx="393191" cy="39471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9357355" y="2135121"/>
              <a:ext cx="287020" cy="288290"/>
            </a:xfrm>
            <a:custGeom>
              <a:avLst/>
              <a:gdLst/>
              <a:ahLst/>
              <a:cxnLst/>
              <a:rect l="l" t="t" r="r" b="b"/>
              <a:pathLst>
                <a:path w="287020" h="288289">
                  <a:moveTo>
                    <a:pt x="258699" y="0"/>
                  </a:moveTo>
                  <a:lnTo>
                    <a:pt x="27825" y="0"/>
                  </a:lnTo>
                  <a:lnTo>
                    <a:pt x="16994" y="2198"/>
                  </a:lnTo>
                  <a:lnTo>
                    <a:pt x="8150" y="8193"/>
                  </a:lnTo>
                  <a:lnTo>
                    <a:pt x="2186" y="17086"/>
                  </a:lnTo>
                  <a:lnTo>
                    <a:pt x="0" y="27978"/>
                  </a:lnTo>
                  <a:lnTo>
                    <a:pt x="0" y="260070"/>
                  </a:lnTo>
                  <a:lnTo>
                    <a:pt x="2186" y="270955"/>
                  </a:lnTo>
                  <a:lnTo>
                    <a:pt x="8150" y="279844"/>
                  </a:lnTo>
                  <a:lnTo>
                    <a:pt x="16994" y="285838"/>
                  </a:lnTo>
                  <a:lnTo>
                    <a:pt x="27825" y="288036"/>
                  </a:lnTo>
                  <a:lnTo>
                    <a:pt x="258699" y="288036"/>
                  </a:lnTo>
                  <a:lnTo>
                    <a:pt x="269527" y="285838"/>
                  </a:lnTo>
                  <a:lnTo>
                    <a:pt x="278368" y="279844"/>
                  </a:lnTo>
                  <a:lnTo>
                    <a:pt x="284327" y="270955"/>
                  </a:lnTo>
                  <a:lnTo>
                    <a:pt x="286512" y="260070"/>
                  </a:lnTo>
                  <a:lnTo>
                    <a:pt x="286512" y="227723"/>
                  </a:lnTo>
                  <a:lnTo>
                    <a:pt x="112763" y="227723"/>
                  </a:lnTo>
                  <a:lnTo>
                    <a:pt x="107238" y="225475"/>
                  </a:lnTo>
                  <a:lnTo>
                    <a:pt x="102171" y="222097"/>
                  </a:lnTo>
                  <a:lnTo>
                    <a:pt x="98806" y="217004"/>
                  </a:lnTo>
                  <a:lnTo>
                    <a:pt x="96570" y="211442"/>
                  </a:lnTo>
                  <a:lnTo>
                    <a:pt x="97688" y="204838"/>
                  </a:lnTo>
                  <a:lnTo>
                    <a:pt x="158191" y="144018"/>
                  </a:lnTo>
                  <a:lnTo>
                    <a:pt x="97688" y="83197"/>
                  </a:lnTo>
                  <a:lnTo>
                    <a:pt x="111036" y="61442"/>
                  </a:lnTo>
                  <a:lnTo>
                    <a:pt x="286512" y="61442"/>
                  </a:lnTo>
                  <a:lnTo>
                    <a:pt x="286512" y="27978"/>
                  </a:lnTo>
                  <a:lnTo>
                    <a:pt x="284327" y="17086"/>
                  </a:lnTo>
                  <a:lnTo>
                    <a:pt x="278368" y="8193"/>
                  </a:lnTo>
                  <a:lnTo>
                    <a:pt x="269527" y="2198"/>
                  </a:lnTo>
                  <a:lnTo>
                    <a:pt x="258699" y="0"/>
                  </a:lnTo>
                  <a:close/>
                </a:path>
                <a:path w="287020" h="288289">
                  <a:moveTo>
                    <a:pt x="286512" y="61442"/>
                  </a:moveTo>
                  <a:lnTo>
                    <a:pt x="116903" y="61442"/>
                  </a:lnTo>
                  <a:lnTo>
                    <a:pt x="120827" y="62941"/>
                  </a:lnTo>
                  <a:lnTo>
                    <a:pt x="193433" y="135940"/>
                  </a:lnTo>
                  <a:lnTo>
                    <a:pt x="194932" y="139877"/>
                  </a:lnTo>
                  <a:lnTo>
                    <a:pt x="194932" y="148158"/>
                  </a:lnTo>
                  <a:lnTo>
                    <a:pt x="193433" y="152095"/>
                  </a:lnTo>
                  <a:lnTo>
                    <a:pt x="119329" y="226593"/>
                  </a:lnTo>
                  <a:lnTo>
                    <a:pt x="112763" y="227723"/>
                  </a:lnTo>
                  <a:lnTo>
                    <a:pt x="286512" y="227723"/>
                  </a:lnTo>
                  <a:lnTo>
                    <a:pt x="286512" y="6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29928" y="2107692"/>
              <a:ext cx="396239" cy="397763"/>
            </a:xfrm>
            <a:prstGeom prst="rect">
              <a:avLst/>
            </a:prstGeom>
          </p:spPr>
        </p:pic>
      </p:grpSp>
      <p:sp>
        <p:nvSpPr>
          <p:cNvPr id="95" name="object 9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10565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Start</a:t>
            </a:r>
            <a:r>
              <a:rPr spc="-185" dirty="0"/>
              <a:t> </a:t>
            </a:r>
            <a:r>
              <a:rPr spc="-220" dirty="0"/>
              <a:t>your</a:t>
            </a:r>
            <a:r>
              <a:rPr spc="-170" dirty="0"/>
              <a:t> </a:t>
            </a:r>
            <a:r>
              <a:rPr spc="-225" dirty="0"/>
              <a:t>readiness</a:t>
            </a:r>
            <a:r>
              <a:rPr spc="-165" dirty="0"/>
              <a:t> </a:t>
            </a:r>
            <a:r>
              <a:rPr spc="-240" dirty="0"/>
              <a:t>self-assessment</a:t>
            </a:r>
            <a:r>
              <a:rPr spc="-125" dirty="0"/>
              <a:t> </a:t>
            </a:r>
            <a:r>
              <a:rPr spc="-240" dirty="0"/>
              <a:t>with</a:t>
            </a:r>
            <a:r>
              <a:rPr spc="-185" dirty="0"/>
              <a:t> </a:t>
            </a:r>
            <a:r>
              <a:rPr spc="-240" dirty="0"/>
              <a:t>the</a:t>
            </a:r>
            <a:r>
              <a:rPr spc="-165" dirty="0"/>
              <a:t> </a:t>
            </a:r>
            <a:r>
              <a:rPr spc="-245" dirty="0"/>
              <a:t>Best</a:t>
            </a:r>
            <a:r>
              <a:rPr spc="-195" dirty="0"/>
              <a:t> </a:t>
            </a:r>
            <a:r>
              <a:rPr spc="-225" dirty="0"/>
              <a:t>Practices</a:t>
            </a:r>
            <a:r>
              <a:rPr spc="-170" dirty="0"/>
              <a:t> </a:t>
            </a:r>
            <a:r>
              <a:rPr spc="-200" dirty="0"/>
              <a:t>Analyzer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461" y="1306368"/>
            <a:ext cx="3639820" cy="448246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EB1000"/>
              </a:buClr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70" dirty="0">
                <a:latin typeface="Tahoma"/>
                <a:cs typeface="Tahoma"/>
              </a:rPr>
              <a:t>Always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use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latest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version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BPA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ts val="2050"/>
              </a:lnSpc>
              <a:spcBef>
                <a:spcPts val="985"/>
              </a:spcBef>
              <a:buClr>
                <a:srgbClr val="EB1000"/>
              </a:buClr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dirty="0">
                <a:latin typeface="Tahoma"/>
                <a:cs typeface="Tahoma"/>
              </a:rPr>
              <a:t>ll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d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va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5" dirty="0">
                <a:latin typeface="Tahoma"/>
                <a:cs typeface="Tahoma"/>
              </a:rPr>
              <a:t>l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b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100" dirty="0">
                <a:latin typeface="Tahoma"/>
                <a:cs typeface="Tahoma"/>
              </a:rPr>
              <a:t>er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235" dirty="0">
                <a:latin typeface="Tahoma"/>
                <a:cs typeface="Tahoma"/>
              </a:rPr>
              <a:t>T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75" dirty="0">
                <a:latin typeface="Tahoma"/>
                <a:cs typeface="Tahoma"/>
              </a:rPr>
              <a:t>l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299085" marR="508000">
              <a:lnSpc>
                <a:spcPts val="1939"/>
              </a:lnSpc>
              <a:spcBef>
                <a:spcPts val="140"/>
              </a:spcBef>
            </a:pPr>
            <a:r>
              <a:rPr sz="1800" spc="-335" dirty="0">
                <a:latin typeface="Tahoma"/>
                <a:cs typeface="Tahoma"/>
              </a:rPr>
              <a:t>&gt;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15" dirty="0">
                <a:latin typeface="Tahoma"/>
                <a:cs typeface="Tahoma"/>
              </a:rPr>
              <a:t>p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a</a:t>
            </a:r>
            <a:r>
              <a:rPr sz="1800" spc="-45" dirty="0">
                <a:latin typeface="Tahoma"/>
                <a:cs typeface="Tahoma"/>
              </a:rPr>
              <a:t>t</a:t>
            </a:r>
            <a:r>
              <a:rPr sz="1800" spc="20" dirty="0">
                <a:latin typeface="Tahoma"/>
                <a:cs typeface="Tahoma"/>
              </a:rPr>
              <a:t>i</a:t>
            </a:r>
            <a:r>
              <a:rPr sz="1800" dirty="0">
                <a:latin typeface="Tahoma"/>
                <a:cs typeface="Tahoma"/>
              </a:rPr>
              <a:t>on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335" dirty="0">
                <a:latin typeface="Tahoma"/>
                <a:cs typeface="Tahoma"/>
              </a:rPr>
              <a:t>&gt;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Be</a:t>
            </a:r>
            <a:r>
              <a:rPr sz="1800" spc="-85" dirty="0">
                <a:latin typeface="Tahoma"/>
                <a:cs typeface="Tahoma"/>
              </a:rPr>
              <a:t>s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P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a</a:t>
            </a:r>
            <a:r>
              <a:rPr sz="1800" spc="5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t</a:t>
            </a:r>
            <a:r>
              <a:rPr sz="1800" spc="20" dirty="0">
                <a:latin typeface="Tahoma"/>
                <a:cs typeface="Tahoma"/>
              </a:rPr>
              <a:t>i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20" dirty="0">
                <a:latin typeface="Tahoma"/>
                <a:cs typeface="Tahoma"/>
              </a:rPr>
              <a:t>e</a:t>
            </a:r>
            <a:r>
              <a:rPr sz="1800" spc="-114" dirty="0">
                <a:latin typeface="Tahoma"/>
                <a:cs typeface="Tahoma"/>
              </a:rPr>
              <a:t>s  </a:t>
            </a:r>
            <a:r>
              <a:rPr sz="1800" spc="-20" dirty="0">
                <a:latin typeface="Tahoma"/>
                <a:cs typeface="Tahoma"/>
              </a:rPr>
              <a:t>Analyzer</a:t>
            </a:r>
            <a:endParaRPr sz="1800">
              <a:latin typeface="Tahoma"/>
              <a:cs typeface="Tahoma"/>
            </a:endParaRPr>
          </a:p>
          <a:p>
            <a:pPr marL="299085" marR="153035" indent="-287020">
              <a:lnSpc>
                <a:spcPts val="1939"/>
              </a:lnSpc>
              <a:spcBef>
                <a:spcPts val="1210"/>
              </a:spcBef>
              <a:buClr>
                <a:srgbClr val="EB1000"/>
              </a:buClr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v</a:t>
            </a:r>
            <a:r>
              <a:rPr sz="1800" spc="-90" dirty="0">
                <a:latin typeface="Tahoma"/>
                <a:cs typeface="Tahoma"/>
              </a:rPr>
              <a:t>a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65" dirty="0">
                <a:latin typeface="Tahoma"/>
                <a:cs typeface="Tahoma"/>
              </a:rPr>
              <a:t>ab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ad</a:t>
            </a:r>
            <a:r>
              <a:rPr sz="1800" spc="20" dirty="0">
                <a:latin typeface="Tahoma"/>
                <a:cs typeface="Tahoma"/>
              </a:rPr>
              <a:t>mi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in 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h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ad</a:t>
            </a:r>
            <a:r>
              <a:rPr sz="1800" spc="20" dirty="0">
                <a:latin typeface="Tahoma"/>
                <a:cs typeface="Tahoma"/>
              </a:rPr>
              <a:t>mi</a:t>
            </a:r>
            <a:r>
              <a:rPr sz="1800" spc="-10" dirty="0">
                <a:latin typeface="Tahoma"/>
                <a:cs typeface="Tahoma"/>
              </a:rPr>
              <a:t>n</a:t>
            </a:r>
            <a:r>
              <a:rPr sz="1800" spc="40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s</a:t>
            </a:r>
            <a:r>
              <a:rPr sz="1800" spc="-45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at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5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g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up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Clr>
                <a:srgbClr val="EB1000"/>
              </a:buClr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200" dirty="0">
                <a:latin typeface="Tahoma"/>
                <a:cs typeface="Tahoma"/>
              </a:rPr>
              <a:t>6</a:t>
            </a:r>
            <a:r>
              <a:rPr sz="1800" spc="-155" dirty="0">
                <a:latin typeface="Tahoma"/>
                <a:cs typeface="Tahoma"/>
              </a:rPr>
              <a:t>.</a:t>
            </a:r>
            <a:r>
              <a:rPr sz="1800" spc="-425" dirty="0">
                <a:latin typeface="Tahoma"/>
                <a:cs typeface="Tahoma"/>
              </a:rPr>
              <a:t>1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b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299085" marR="878840" indent="-287020">
              <a:lnSpc>
                <a:spcPts val="1939"/>
              </a:lnSpc>
              <a:spcBef>
                <a:spcPts val="1230"/>
              </a:spcBef>
              <a:buClr>
                <a:srgbClr val="EB1000"/>
              </a:buClr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25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ec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mm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nd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u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a  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du</a:t>
            </a:r>
            <a:r>
              <a:rPr sz="1800" spc="-25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ne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Clr>
                <a:srgbClr val="EB1000"/>
              </a:buClr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5" dirty="0">
                <a:latin typeface="Tahoma"/>
                <a:cs typeface="Tahoma"/>
              </a:rPr>
              <a:t>4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importance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levels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for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violations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Clr>
                <a:srgbClr val="EB1000"/>
              </a:buClr>
              <a:buSzPct val="89285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400" spc="-70" dirty="0">
                <a:latin typeface="Tahoma"/>
                <a:cs typeface="Tahoma"/>
              </a:rPr>
              <a:t>INFO</a:t>
            </a:r>
            <a:endParaRPr sz="1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Clr>
                <a:srgbClr val="EB1000"/>
              </a:buClr>
              <a:buSzPct val="89285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400" spc="-80" dirty="0">
                <a:latin typeface="Tahoma"/>
                <a:cs typeface="Tahoma"/>
              </a:rPr>
              <a:t>ADVISORY</a:t>
            </a:r>
            <a:endParaRPr sz="1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Clr>
                <a:srgbClr val="EB1000"/>
              </a:buClr>
              <a:buSzPct val="89285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400" spc="-45" dirty="0">
                <a:latin typeface="Tahoma"/>
                <a:cs typeface="Tahoma"/>
              </a:rPr>
              <a:t>MAJOR</a:t>
            </a:r>
            <a:endParaRPr sz="1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Clr>
                <a:srgbClr val="EB1000"/>
              </a:buClr>
              <a:buSzPct val="89285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400" spc="-100" dirty="0">
                <a:latin typeface="Tahoma"/>
                <a:cs typeface="Tahoma"/>
              </a:rPr>
              <a:t>CRITICAL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1567" y="1200911"/>
            <a:ext cx="8787765" cy="5622290"/>
            <a:chOff x="3401567" y="1200911"/>
            <a:chExt cx="8787765" cy="5622290"/>
          </a:xfrm>
        </p:grpSpPr>
        <p:sp>
          <p:nvSpPr>
            <p:cNvPr id="5" name="object 5"/>
            <p:cNvSpPr/>
            <p:nvPr/>
          </p:nvSpPr>
          <p:spPr>
            <a:xfrm>
              <a:off x="4660391" y="1737359"/>
              <a:ext cx="6242685" cy="3938270"/>
            </a:xfrm>
            <a:custGeom>
              <a:avLst/>
              <a:gdLst/>
              <a:ahLst/>
              <a:cxnLst/>
              <a:rect l="l" t="t" r="r" b="b"/>
              <a:pathLst>
                <a:path w="6242684" h="3938270">
                  <a:moveTo>
                    <a:pt x="6242304" y="0"/>
                  </a:moveTo>
                  <a:lnTo>
                    <a:pt x="0" y="0"/>
                  </a:lnTo>
                  <a:lnTo>
                    <a:pt x="0" y="3938016"/>
                  </a:lnTo>
                  <a:lnTo>
                    <a:pt x="6242304" y="3938016"/>
                  </a:lnTo>
                  <a:lnTo>
                    <a:pt x="62423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0391" y="1737359"/>
              <a:ext cx="6242303" cy="27451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1567" y="1200911"/>
              <a:ext cx="8787384" cy="56220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4483" y="4890515"/>
              <a:ext cx="3744468" cy="7574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25255" y="4916423"/>
              <a:ext cx="3663950" cy="650875"/>
            </a:xfrm>
            <a:custGeom>
              <a:avLst/>
              <a:gdLst/>
              <a:ahLst/>
              <a:cxnLst/>
              <a:rect l="l" t="t" r="r" b="b"/>
              <a:pathLst>
                <a:path w="3663950" h="650875">
                  <a:moveTo>
                    <a:pt x="3663696" y="0"/>
                  </a:moveTo>
                  <a:lnTo>
                    <a:pt x="325374" y="0"/>
                  </a:lnTo>
                  <a:lnTo>
                    <a:pt x="277291" y="3527"/>
                  </a:lnTo>
                  <a:lnTo>
                    <a:pt x="231399" y="13775"/>
                  </a:lnTo>
                  <a:lnTo>
                    <a:pt x="188201" y="30240"/>
                  </a:lnTo>
                  <a:lnTo>
                    <a:pt x="148201" y="52418"/>
                  </a:lnTo>
                  <a:lnTo>
                    <a:pt x="111902" y="79806"/>
                  </a:lnTo>
                  <a:lnTo>
                    <a:pt x="79806" y="111902"/>
                  </a:lnTo>
                  <a:lnTo>
                    <a:pt x="52418" y="148201"/>
                  </a:lnTo>
                  <a:lnTo>
                    <a:pt x="30240" y="188201"/>
                  </a:lnTo>
                  <a:lnTo>
                    <a:pt x="13775" y="231399"/>
                  </a:lnTo>
                  <a:lnTo>
                    <a:pt x="3527" y="277291"/>
                  </a:lnTo>
                  <a:lnTo>
                    <a:pt x="0" y="325373"/>
                  </a:lnTo>
                  <a:lnTo>
                    <a:pt x="3527" y="373456"/>
                  </a:lnTo>
                  <a:lnTo>
                    <a:pt x="13775" y="419348"/>
                  </a:lnTo>
                  <a:lnTo>
                    <a:pt x="30240" y="462546"/>
                  </a:lnTo>
                  <a:lnTo>
                    <a:pt x="52418" y="502546"/>
                  </a:lnTo>
                  <a:lnTo>
                    <a:pt x="79806" y="538845"/>
                  </a:lnTo>
                  <a:lnTo>
                    <a:pt x="111902" y="570941"/>
                  </a:lnTo>
                  <a:lnTo>
                    <a:pt x="148201" y="598329"/>
                  </a:lnTo>
                  <a:lnTo>
                    <a:pt x="188201" y="620507"/>
                  </a:lnTo>
                  <a:lnTo>
                    <a:pt x="231399" y="636972"/>
                  </a:lnTo>
                  <a:lnTo>
                    <a:pt x="277291" y="647220"/>
                  </a:lnTo>
                  <a:lnTo>
                    <a:pt x="325374" y="650747"/>
                  </a:lnTo>
                  <a:lnTo>
                    <a:pt x="3663696" y="650747"/>
                  </a:lnTo>
                  <a:lnTo>
                    <a:pt x="3663696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918471" y="5050398"/>
            <a:ext cx="2676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5"/>
              </a:rPr>
              <a:t>https://adobe.ly/3qvrWQ0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85388" y="1261872"/>
            <a:ext cx="8703945" cy="5596255"/>
            <a:chOff x="3485388" y="1261872"/>
            <a:chExt cx="8703945" cy="5596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700" y="6528816"/>
              <a:ext cx="187438" cy="2575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5388" y="1261872"/>
              <a:ext cx="8703563" cy="55961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4316" y="2004059"/>
              <a:ext cx="6210299" cy="312115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0" y="6569964"/>
            <a:ext cx="1219187" cy="14325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10708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Review</a:t>
            </a:r>
            <a:r>
              <a:rPr spc="-150" dirty="0"/>
              <a:t> </a:t>
            </a:r>
            <a:r>
              <a:rPr spc="-220" dirty="0"/>
              <a:t>your</a:t>
            </a:r>
            <a:r>
              <a:rPr spc="-180" dirty="0"/>
              <a:t> </a:t>
            </a:r>
            <a:r>
              <a:rPr spc="-225" dirty="0"/>
              <a:t>readiness</a:t>
            </a:r>
            <a:r>
              <a:rPr spc="-155" dirty="0"/>
              <a:t> </a:t>
            </a:r>
            <a:r>
              <a:rPr spc="-240" dirty="0"/>
              <a:t>self-assessment</a:t>
            </a:r>
            <a:r>
              <a:rPr spc="-140" dirty="0"/>
              <a:t> </a:t>
            </a:r>
            <a:r>
              <a:rPr spc="-190" dirty="0"/>
              <a:t>in</a:t>
            </a:r>
            <a:r>
              <a:rPr spc="-175" dirty="0"/>
              <a:t> </a:t>
            </a:r>
            <a:r>
              <a:rPr spc="-210" dirty="0"/>
              <a:t>Cloud</a:t>
            </a:r>
            <a:r>
              <a:rPr spc="-155" dirty="0"/>
              <a:t> </a:t>
            </a:r>
            <a:r>
              <a:rPr spc="-215" dirty="0"/>
              <a:t>Acceleration</a:t>
            </a:r>
            <a:r>
              <a:rPr spc="-155" dirty="0"/>
              <a:t> </a:t>
            </a:r>
            <a:r>
              <a:rPr spc="-254" dirty="0"/>
              <a:t>Manager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142" y="2500796"/>
            <a:ext cx="3179445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726440" indent="-286385" algn="r">
              <a:lnSpc>
                <a:spcPts val="2060"/>
              </a:lnSpc>
              <a:spcBef>
                <a:spcPts val="100"/>
              </a:spcBef>
              <a:buClr>
                <a:srgbClr val="EB1000"/>
              </a:buClr>
              <a:buSzPct val="88888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5" dirty="0">
                <a:latin typeface="Tahoma"/>
                <a:cs typeface="Tahoma"/>
              </a:rPr>
              <a:t>l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b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" dirty="0">
                <a:latin typeface="Tahoma"/>
                <a:cs typeface="Tahoma"/>
              </a:rPr>
              <a:t>r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  <a:p>
            <a:pPr marL="286385" marR="763270" lvl="1" indent="-286385" algn="r">
              <a:lnSpc>
                <a:spcPts val="1725"/>
              </a:lnSpc>
              <a:buClr>
                <a:srgbClr val="EB1000"/>
              </a:buClr>
              <a:buSzPct val="90625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1600" spc="-100" dirty="0">
                <a:latin typeface="Tahoma"/>
                <a:cs typeface="Tahoma"/>
              </a:rPr>
              <a:t>C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90" dirty="0">
                <a:latin typeface="Tahoma"/>
                <a:cs typeface="Tahoma"/>
              </a:rPr>
              <a:t>n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en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A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30" dirty="0">
                <a:latin typeface="Tahoma"/>
                <a:cs typeface="Tahoma"/>
              </a:rPr>
              <a:t>m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75" dirty="0">
                <a:latin typeface="Tahoma"/>
                <a:cs typeface="Tahoma"/>
              </a:rPr>
              <a:t>nt</a:t>
            </a:r>
            <a:endParaRPr sz="1600">
              <a:latin typeface="Tahoma"/>
              <a:cs typeface="Tahoma"/>
            </a:endParaRPr>
          </a:p>
          <a:p>
            <a:pPr marL="756285" lvl="1" indent="-287020">
              <a:lnSpc>
                <a:spcPts val="1825"/>
              </a:lnSpc>
              <a:buClr>
                <a:srgbClr val="EB1000"/>
              </a:buClr>
              <a:buSzPct val="90625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600" spc="-100" dirty="0">
                <a:latin typeface="Tahoma"/>
                <a:cs typeface="Tahoma"/>
              </a:rPr>
              <a:t>C</a:t>
            </a:r>
            <a:r>
              <a:rPr sz="1600" spc="-30" dirty="0">
                <a:latin typeface="Tahoma"/>
                <a:cs typeface="Tahoma"/>
              </a:rPr>
              <a:t>o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A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60" dirty="0">
                <a:latin typeface="Tahoma"/>
                <a:cs typeface="Tahoma"/>
              </a:rPr>
              <a:t>me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85" dirty="0"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EB1000"/>
              </a:buClr>
              <a:buFont typeface="Arial MT"/>
              <a:buChar char="•"/>
            </a:pPr>
            <a:endParaRPr sz="1500">
              <a:latin typeface="Tahoma"/>
              <a:cs typeface="Tahoma"/>
            </a:endParaRPr>
          </a:p>
          <a:p>
            <a:pPr marL="299085" marR="160020" indent="-287020">
              <a:lnSpc>
                <a:spcPts val="1939"/>
              </a:lnSpc>
              <a:buClr>
                <a:srgbClr val="EB1000"/>
              </a:buClr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70" dirty="0">
                <a:latin typeface="Tahoma"/>
                <a:cs typeface="Tahoma"/>
              </a:rPr>
              <a:t>S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45" dirty="0">
                <a:latin typeface="Tahoma"/>
                <a:cs typeface="Tahoma"/>
              </a:rPr>
              <a:t>in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h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55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g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w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40" dirty="0">
                <a:latin typeface="Tahoma"/>
                <a:cs typeface="Tahoma"/>
              </a:rPr>
              <a:t>h  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20" dirty="0">
                <a:latin typeface="Tahoma"/>
                <a:cs typeface="Tahoma"/>
              </a:rPr>
              <a:t>-</a:t>
            </a:r>
            <a:r>
              <a:rPr sz="1800" spc="-65" dirty="0">
                <a:latin typeface="Tahoma"/>
                <a:cs typeface="Tahoma"/>
              </a:rPr>
              <a:t>to</a:t>
            </a:r>
            <a:r>
              <a:rPr sz="1800" spc="-80" dirty="0">
                <a:latin typeface="Tahoma"/>
                <a:cs typeface="Tahoma"/>
              </a:rPr>
              <a:t>-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n</a:t>
            </a:r>
            <a:r>
              <a:rPr sz="1800" spc="-60" dirty="0">
                <a:latin typeface="Tahoma"/>
                <a:cs typeface="Tahoma"/>
              </a:rPr>
              <a:t>d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55" dirty="0">
                <a:latin typeface="Tahoma"/>
                <a:cs typeface="Tahoma"/>
              </a:rPr>
              <a:t>ui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nc</a:t>
            </a:r>
            <a:r>
              <a:rPr sz="1800" spc="-1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ts val="1605"/>
              </a:lnSpc>
              <a:buClr>
                <a:srgbClr val="EB1000"/>
              </a:buClr>
              <a:buSzPct val="90625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600" spc="-65" dirty="0">
                <a:latin typeface="Tahoma"/>
                <a:cs typeface="Tahoma"/>
              </a:rPr>
              <a:t>G</a:t>
            </a:r>
            <a:r>
              <a:rPr sz="1600" spc="-70" dirty="0">
                <a:latin typeface="Tahoma"/>
                <a:cs typeface="Tahoma"/>
              </a:rPr>
              <a:t>u</a:t>
            </a:r>
            <a:r>
              <a:rPr sz="1600" spc="-60" dirty="0">
                <a:latin typeface="Tahoma"/>
                <a:cs typeface="Tahoma"/>
              </a:rPr>
              <a:t>ide</a:t>
            </a:r>
            <a:r>
              <a:rPr sz="1600" dirty="0">
                <a:latin typeface="Tahoma"/>
                <a:cs typeface="Tahoma"/>
              </a:rPr>
              <a:t>l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n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30" dirty="0">
                <a:latin typeface="Tahoma"/>
                <a:cs typeface="Tahoma"/>
              </a:rPr>
              <a:t>s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50" dirty="0">
                <a:latin typeface="Tahoma"/>
                <a:cs typeface="Tahoma"/>
              </a:rPr>
              <a:t>b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80" dirty="0">
                <a:latin typeface="Tahoma"/>
                <a:cs typeface="Tahoma"/>
              </a:rPr>
              <a:t>pr</a:t>
            </a:r>
            <a:r>
              <a:rPr sz="1600" spc="-105" dirty="0">
                <a:latin typeface="Tahoma"/>
                <a:cs typeface="Tahoma"/>
              </a:rPr>
              <a:t>a</a:t>
            </a:r>
            <a:r>
              <a:rPr sz="1600" spc="-35" dirty="0">
                <a:latin typeface="Tahoma"/>
                <a:cs typeface="Tahoma"/>
              </a:rPr>
              <a:t>c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35" dirty="0">
                <a:latin typeface="Tahoma"/>
                <a:cs typeface="Tahoma"/>
              </a:rPr>
              <a:t>i</a:t>
            </a:r>
            <a:r>
              <a:rPr sz="1600" spc="-75" dirty="0">
                <a:latin typeface="Tahoma"/>
                <a:cs typeface="Tahoma"/>
              </a:rPr>
              <a:t>c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3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 marL="756285">
              <a:lnSpc>
                <a:spcPts val="1825"/>
              </a:lnSpc>
            </a:pP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h</a:t>
            </a:r>
            <a:r>
              <a:rPr sz="1600" spc="-40" dirty="0">
                <a:latin typeface="Tahoma"/>
                <a:cs typeface="Tahoma"/>
              </a:rPr>
              <a:t>r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85" dirty="0">
                <a:latin typeface="Tahoma"/>
                <a:cs typeface="Tahoma"/>
              </a:rPr>
              <a:t>u</a:t>
            </a:r>
            <a:r>
              <a:rPr sz="1600" spc="-120" dirty="0">
                <a:latin typeface="Tahoma"/>
                <a:cs typeface="Tahoma"/>
              </a:rPr>
              <a:t>g</a:t>
            </a:r>
            <a:r>
              <a:rPr sz="1600" spc="-50" dirty="0">
                <a:latin typeface="Tahoma"/>
                <a:cs typeface="Tahoma"/>
              </a:rPr>
              <a:t>ho</a:t>
            </a:r>
            <a:r>
              <a:rPr sz="1600" spc="-60" dirty="0">
                <a:latin typeface="Tahoma"/>
                <a:cs typeface="Tahoma"/>
              </a:rPr>
              <a:t>u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75" dirty="0">
                <a:latin typeface="Tahoma"/>
                <a:cs typeface="Tahoma"/>
              </a:rPr>
              <a:t>h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110" dirty="0">
                <a:latin typeface="Tahoma"/>
                <a:cs typeface="Tahoma"/>
              </a:rPr>
              <a:t>j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70" dirty="0">
                <a:latin typeface="Tahoma"/>
                <a:cs typeface="Tahoma"/>
              </a:rPr>
              <a:t>u</a:t>
            </a:r>
            <a:r>
              <a:rPr sz="1600" spc="-75" dirty="0">
                <a:latin typeface="Tahoma"/>
                <a:cs typeface="Tahoma"/>
              </a:rPr>
              <a:t>r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65" dirty="0">
                <a:latin typeface="Tahoma"/>
                <a:cs typeface="Tahoma"/>
              </a:rPr>
              <a:t>e</a:t>
            </a:r>
            <a:r>
              <a:rPr sz="1600" spc="-80" dirty="0"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  <a:p>
            <a:pPr marL="299085" indent="-287020">
              <a:lnSpc>
                <a:spcPts val="2060"/>
              </a:lnSpc>
              <a:spcBef>
                <a:spcPts val="1585"/>
              </a:spcBef>
              <a:buClr>
                <a:srgbClr val="EB1000"/>
              </a:buClr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p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z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55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g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f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25" dirty="0">
                <a:latin typeface="Tahoma"/>
                <a:cs typeface="Tahoma"/>
              </a:rPr>
              <a:t>r</a:t>
            </a:r>
            <a:r>
              <a:rPr sz="1800" spc="-9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756285" marR="5080" lvl="1" indent="-287020">
              <a:lnSpc>
                <a:spcPts val="1730"/>
              </a:lnSpc>
              <a:spcBef>
                <a:spcPts val="120"/>
              </a:spcBef>
              <a:buClr>
                <a:srgbClr val="EB1000"/>
              </a:buClr>
              <a:buSzPct val="90625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600" spc="-35" dirty="0">
                <a:latin typeface="Tahoma"/>
                <a:cs typeface="Tahoma"/>
              </a:rPr>
              <a:t>L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75" dirty="0">
                <a:latin typeface="Tahoma"/>
                <a:cs typeface="Tahoma"/>
              </a:rPr>
              <a:t>r</a:t>
            </a:r>
            <a:r>
              <a:rPr sz="1600" spc="-50" dirty="0">
                <a:latin typeface="Tahoma"/>
                <a:cs typeface="Tahoma"/>
              </a:rPr>
              <a:t>n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50" dirty="0">
                <a:latin typeface="Tahoma"/>
                <a:cs typeface="Tahoma"/>
              </a:rPr>
              <a:t>b</a:t>
            </a:r>
            <a:r>
              <a:rPr sz="1600" spc="-55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u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u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40" dirty="0">
                <a:latin typeface="Tahoma"/>
                <a:cs typeface="Tahoma"/>
              </a:rPr>
              <a:t>m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o</a:t>
            </a:r>
            <a:r>
              <a:rPr sz="1600" spc="-45" dirty="0">
                <a:latin typeface="Tahoma"/>
                <a:cs typeface="Tahoma"/>
              </a:rPr>
              <a:t>n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30" dirty="0">
                <a:latin typeface="Tahoma"/>
                <a:cs typeface="Tahoma"/>
              </a:rPr>
              <a:t>o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l</a:t>
            </a:r>
            <a:r>
              <a:rPr sz="1600" spc="-105" dirty="0">
                <a:latin typeface="Tahoma"/>
                <a:cs typeface="Tahoma"/>
              </a:rPr>
              <a:t>s  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40" dirty="0">
                <a:latin typeface="Tahoma"/>
                <a:cs typeface="Tahoma"/>
              </a:rPr>
              <a:t>o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mi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40" dirty="0">
                <a:latin typeface="Tahoma"/>
                <a:cs typeface="Tahoma"/>
              </a:rPr>
              <a:t>m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-80" dirty="0">
                <a:latin typeface="Tahoma"/>
                <a:cs typeface="Tahoma"/>
              </a:rPr>
              <a:t>z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m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110" dirty="0">
                <a:latin typeface="Tahoma"/>
                <a:cs typeface="Tahoma"/>
              </a:rPr>
              <a:t>g</a:t>
            </a:r>
            <a:r>
              <a:rPr sz="1600" spc="-85" dirty="0">
                <a:latin typeface="Tahoma"/>
                <a:cs typeface="Tahoma"/>
              </a:rPr>
              <a:t>r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me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502663"/>
            <a:ext cx="3870960" cy="826135"/>
          </a:xfrm>
          <a:custGeom>
            <a:avLst/>
            <a:gdLst/>
            <a:ahLst/>
            <a:cxnLst/>
            <a:rect l="l" t="t" r="r" b="b"/>
            <a:pathLst>
              <a:path w="3870960" h="826135">
                <a:moveTo>
                  <a:pt x="3457956" y="0"/>
                </a:moveTo>
                <a:lnTo>
                  <a:pt x="0" y="0"/>
                </a:lnTo>
                <a:lnTo>
                  <a:pt x="0" y="826007"/>
                </a:lnTo>
                <a:lnTo>
                  <a:pt x="3457956" y="826007"/>
                </a:lnTo>
                <a:lnTo>
                  <a:pt x="3506120" y="823229"/>
                </a:lnTo>
                <a:lnTo>
                  <a:pt x="3552652" y="815100"/>
                </a:lnTo>
                <a:lnTo>
                  <a:pt x="3597243" y="801930"/>
                </a:lnTo>
                <a:lnTo>
                  <a:pt x="3639583" y="784029"/>
                </a:lnTo>
                <a:lnTo>
                  <a:pt x="3679360" y="761707"/>
                </a:lnTo>
                <a:lnTo>
                  <a:pt x="3716267" y="735274"/>
                </a:lnTo>
                <a:lnTo>
                  <a:pt x="3749992" y="705040"/>
                </a:lnTo>
                <a:lnTo>
                  <a:pt x="3780226" y="671315"/>
                </a:lnTo>
                <a:lnTo>
                  <a:pt x="3806659" y="634408"/>
                </a:lnTo>
                <a:lnTo>
                  <a:pt x="3828981" y="594631"/>
                </a:lnTo>
                <a:lnTo>
                  <a:pt x="3846882" y="552291"/>
                </a:lnTo>
                <a:lnTo>
                  <a:pt x="3860052" y="507700"/>
                </a:lnTo>
                <a:lnTo>
                  <a:pt x="3868181" y="461168"/>
                </a:lnTo>
                <a:lnTo>
                  <a:pt x="3870960" y="413003"/>
                </a:lnTo>
                <a:lnTo>
                  <a:pt x="3868181" y="364839"/>
                </a:lnTo>
                <a:lnTo>
                  <a:pt x="3860052" y="318307"/>
                </a:lnTo>
                <a:lnTo>
                  <a:pt x="3846882" y="273716"/>
                </a:lnTo>
                <a:lnTo>
                  <a:pt x="3828981" y="231376"/>
                </a:lnTo>
                <a:lnTo>
                  <a:pt x="3806659" y="191599"/>
                </a:lnTo>
                <a:lnTo>
                  <a:pt x="3780226" y="154692"/>
                </a:lnTo>
                <a:lnTo>
                  <a:pt x="3749992" y="120967"/>
                </a:lnTo>
                <a:lnTo>
                  <a:pt x="3716267" y="90733"/>
                </a:lnTo>
                <a:lnTo>
                  <a:pt x="3679360" y="64300"/>
                </a:lnTo>
                <a:lnTo>
                  <a:pt x="3639583" y="41978"/>
                </a:lnTo>
                <a:lnTo>
                  <a:pt x="3597243" y="24077"/>
                </a:lnTo>
                <a:lnTo>
                  <a:pt x="3552652" y="10907"/>
                </a:lnTo>
                <a:lnTo>
                  <a:pt x="3506120" y="2778"/>
                </a:lnTo>
                <a:lnTo>
                  <a:pt x="3457956" y="0"/>
                </a:lnTo>
                <a:close/>
              </a:path>
            </a:pathLst>
          </a:custGeom>
          <a:solidFill>
            <a:srgbClr val="2FAD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8217" y="1620287"/>
            <a:ext cx="297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8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2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i="1" spc="-26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800" i="1" spc="-3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i="1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i="1" spc="-8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i="1" spc="-27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44483" y="5167884"/>
            <a:ext cx="3744595" cy="759460"/>
            <a:chOff x="8444483" y="5167884"/>
            <a:chExt cx="3744595" cy="7594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4483" y="5167884"/>
              <a:ext cx="3744468" cy="7589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25255" y="5193792"/>
              <a:ext cx="3663950" cy="652780"/>
            </a:xfrm>
            <a:custGeom>
              <a:avLst/>
              <a:gdLst/>
              <a:ahLst/>
              <a:cxnLst/>
              <a:rect l="l" t="t" r="r" b="b"/>
              <a:pathLst>
                <a:path w="3663950" h="652779">
                  <a:moveTo>
                    <a:pt x="3663696" y="0"/>
                  </a:moveTo>
                  <a:lnTo>
                    <a:pt x="326136" y="0"/>
                  </a:lnTo>
                  <a:lnTo>
                    <a:pt x="277941" y="3536"/>
                  </a:lnTo>
                  <a:lnTo>
                    <a:pt x="231942" y="13807"/>
                  </a:lnTo>
                  <a:lnTo>
                    <a:pt x="188643" y="30311"/>
                  </a:lnTo>
                  <a:lnTo>
                    <a:pt x="148549" y="52541"/>
                  </a:lnTo>
                  <a:lnTo>
                    <a:pt x="112165" y="79994"/>
                  </a:lnTo>
                  <a:lnTo>
                    <a:pt x="79994" y="112165"/>
                  </a:lnTo>
                  <a:lnTo>
                    <a:pt x="52541" y="148549"/>
                  </a:lnTo>
                  <a:lnTo>
                    <a:pt x="30311" y="188643"/>
                  </a:lnTo>
                  <a:lnTo>
                    <a:pt x="13807" y="231942"/>
                  </a:lnTo>
                  <a:lnTo>
                    <a:pt x="3536" y="277941"/>
                  </a:lnTo>
                  <a:lnTo>
                    <a:pt x="0" y="326135"/>
                  </a:lnTo>
                  <a:lnTo>
                    <a:pt x="3536" y="374330"/>
                  </a:lnTo>
                  <a:lnTo>
                    <a:pt x="13807" y="420329"/>
                  </a:lnTo>
                  <a:lnTo>
                    <a:pt x="30311" y="463628"/>
                  </a:lnTo>
                  <a:lnTo>
                    <a:pt x="52541" y="503722"/>
                  </a:lnTo>
                  <a:lnTo>
                    <a:pt x="79994" y="540106"/>
                  </a:lnTo>
                  <a:lnTo>
                    <a:pt x="112165" y="572277"/>
                  </a:lnTo>
                  <a:lnTo>
                    <a:pt x="148549" y="599730"/>
                  </a:lnTo>
                  <a:lnTo>
                    <a:pt x="188643" y="621960"/>
                  </a:lnTo>
                  <a:lnTo>
                    <a:pt x="231942" y="638464"/>
                  </a:lnTo>
                  <a:lnTo>
                    <a:pt x="277941" y="648735"/>
                  </a:lnTo>
                  <a:lnTo>
                    <a:pt x="326136" y="652271"/>
                  </a:lnTo>
                  <a:lnTo>
                    <a:pt x="3663696" y="652271"/>
                  </a:lnTo>
                  <a:lnTo>
                    <a:pt x="3663696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18471" y="5328226"/>
            <a:ext cx="2522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7"/>
              </a:rPr>
              <a:t>https://adobe.ly/3ntrm31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2332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0" dirty="0"/>
              <a:t>K</a:t>
            </a:r>
            <a:r>
              <a:rPr spc="-229" dirty="0"/>
              <a:t>e</a:t>
            </a:r>
            <a:r>
              <a:rPr spc="-254" dirty="0"/>
              <a:t>y</a:t>
            </a:r>
            <a:r>
              <a:rPr spc="-155" dirty="0"/>
              <a:t> </a:t>
            </a:r>
            <a:r>
              <a:rPr spc="-350" dirty="0"/>
              <a:t>T</a:t>
            </a:r>
            <a:r>
              <a:rPr spc="-260" dirty="0"/>
              <a:t>a</a:t>
            </a:r>
            <a:r>
              <a:rPr spc="-254" dirty="0"/>
              <a:t>k</a:t>
            </a:r>
            <a:r>
              <a:rPr spc="-250" dirty="0"/>
              <a:t>e</a:t>
            </a:r>
            <a:r>
              <a:rPr spc="-280" dirty="0"/>
              <a:t>a</a:t>
            </a:r>
            <a:r>
              <a:rPr spc="-430" dirty="0"/>
              <a:t>w</a:t>
            </a:r>
            <a:r>
              <a:rPr spc="-310" dirty="0"/>
              <a:t>a</a:t>
            </a:r>
            <a:r>
              <a:rPr spc="-204" dirty="0"/>
              <a:t>y</a:t>
            </a:r>
            <a:r>
              <a:rPr spc="-295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8862821" y="1802129"/>
            <a:ext cx="1597660" cy="1597660"/>
          </a:xfrm>
          <a:custGeom>
            <a:avLst/>
            <a:gdLst/>
            <a:ahLst/>
            <a:cxnLst/>
            <a:rect l="l" t="t" r="r" b="b"/>
            <a:pathLst>
              <a:path w="1597659" h="1597660">
                <a:moveTo>
                  <a:pt x="0" y="798576"/>
                </a:moveTo>
                <a:lnTo>
                  <a:pt x="1457" y="749928"/>
                </a:lnTo>
                <a:lnTo>
                  <a:pt x="5773" y="702051"/>
                </a:lnTo>
                <a:lnTo>
                  <a:pt x="12865" y="655029"/>
                </a:lnTo>
                <a:lnTo>
                  <a:pt x="22650" y="608945"/>
                </a:lnTo>
                <a:lnTo>
                  <a:pt x="35042" y="563882"/>
                </a:lnTo>
                <a:lnTo>
                  <a:pt x="49960" y="519925"/>
                </a:lnTo>
                <a:lnTo>
                  <a:pt x="67319" y="477156"/>
                </a:lnTo>
                <a:lnTo>
                  <a:pt x="87036" y="435659"/>
                </a:lnTo>
                <a:lnTo>
                  <a:pt x="109028" y="395517"/>
                </a:lnTo>
                <a:lnTo>
                  <a:pt x="133210" y="356815"/>
                </a:lnTo>
                <a:lnTo>
                  <a:pt x="159500" y="319635"/>
                </a:lnTo>
                <a:lnTo>
                  <a:pt x="187813" y="284061"/>
                </a:lnTo>
                <a:lnTo>
                  <a:pt x="218067" y="250178"/>
                </a:lnTo>
                <a:lnTo>
                  <a:pt x="250178" y="218067"/>
                </a:lnTo>
                <a:lnTo>
                  <a:pt x="284061" y="187813"/>
                </a:lnTo>
                <a:lnTo>
                  <a:pt x="319635" y="159500"/>
                </a:lnTo>
                <a:lnTo>
                  <a:pt x="356815" y="133210"/>
                </a:lnTo>
                <a:lnTo>
                  <a:pt x="395517" y="109028"/>
                </a:lnTo>
                <a:lnTo>
                  <a:pt x="435659" y="87036"/>
                </a:lnTo>
                <a:lnTo>
                  <a:pt x="477156" y="67319"/>
                </a:lnTo>
                <a:lnTo>
                  <a:pt x="519925" y="49960"/>
                </a:lnTo>
                <a:lnTo>
                  <a:pt x="563882" y="35042"/>
                </a:lnTo>
                <a:lnTo>
                  <a:pt x="608945" y="22650"/>
                </a:lnTo>
                <a:lnTo>
                  <a:pt x="655029" y="12865"/>
                </a:lnTo>
                <a:lnTo>
                  <a:pt x="702051" y="5773"/>
                </a:lnTo>
                <a:lnTo>
                  <a:pt x="749928" y="1457"/>
                </a:lnTo>
                <a:lnTo>
                  <a:pt x="798576" y="0"/>
                </a:lnTo>
                <a:lnTo>
                  <a:pt x="847223" y="1457"/>
                </a:lnTo>
                <a:lnTo>
                  <a:pt x="895100" y="5773"/>
                </a:lnTo>
                <a:lnTo>
                  <a:pt x="942122" y="12865"/>
                </a:lnTo>
                <a:lnTo>
                  <a:pt x="988206" y="22650"/>
                </a:lnTo>
                <a:lnTo>
                  <a:pt x="1033269" y="35042"/>
                </a:lnTo>
                <a:lnTo>
                  <a:pt x="1077226" y="49960"/>
                </a:lnTo>
                <a:lnTo>
                  <a:pt x="1119995" y="67319"/>
                </a:lnTo>
                <a:lnTo>
                  <a:pt x="1161492" y="87036"/>
                </a:lnTo>
                <a:lnTo>
                  <a:pt x="1201634" y="109028"/>
                </a:lnTo>
                <a:lnTo>
                  <a:pt x="1240336" y="133210"/>
                </a:lnTo>
                <a:lnTo>
                  <a:pt x="1277516" y="159500"/>
                </a:lnTo>
                <a:lnTo>
                  <a:pt x="1313090" y="187813"/>
                </a:lnTo>
                <a:lnTo>
                  <a:pt x="1346973" y="218067"/>
                </a:lnTo>
                <a:lnTo>
                  <a:pt x="1379084" y="250178"/>
                </a:lnTo>
                <a:lnTo>
                  <a:pt x="1409338" y="284061"/>
                </a:lnTo>
                <a:lnTo>
                  <a:pt x="1437651" y="319635"/>
                </a:lnTo>
                <a:lnTo>
                  <a:pt x="1463941" y="356815"/>
                </a:lnTo>
                <a:lnTo>
                  <a:pt x="1488123" y="395517"/>
                </a:lnTo>
                <a:lnTo>
                  <a:pt x="1510115" y="435659"/>
                </a:lnTo>
                <a:lnTo>
                  <a:pt x="1529832" y="477156"/>
                </a:lnTo>
                <a:lnTo>
                  <a:pt x="1547191" y="519925"/>
                </a:lnTo>
                <a:lnTo>
                  <a:pt x="1562109" y="563882"/>
                </a:lnTo>
                <a:lnTo>
                  <a:pt x="1574501" y="608945"/>
                </a:lnTo>
                <a:lnTo>
                  <a:pt x="1584286" y="655029"/>
                </a:lnTo>
                <a:lnTo>
                  <a:pt x="1591378" y="702051"/>
                </a:lnTo>
                <a:lnTo>
                  <a:pt x="1595694" y="749928"/>
                </a:lnTo>
                <a:lnTo>
                  <a:pt x="1597152" y="798576"/>
                </a:lnTo>
                <a:lnTo>
                  <a:pt x="1595694" y="847223"/>
                </a:lnTo>
                <a:lnTo>
                  <a:pt x="1591378" y="895100"/>
                </a:lnTo>
                <a:lnTo>
                  <a:pt x="1584286" y="942122"/>
                </a:lnTo>
                <a:lnTo>
                  <a:pt x="1574501" y="988206"/>
                </a:lnTo>
                <a:lnTo>
                  <a:pt x="1562109" y="1033269"/>
                </a:lnTo>
                <a:lnTo>
                  <a:pt x="1547191" y="1077226"/>
                </a:lnTo>
                <a:lnTo>
                  <a:pt x="1529832" y="1119995"/>
                </a:lnTo>
                <a:lnTo>
                  <a:pt x="1510115" y="1161492"/>
                </a:lnTo>
                <a:lnTo>
                  <a:pt x="1488123" y="1201634"/>
                </a:lnTo>
                <a:lnTo>
                  <a:pt x="1463941" y="1240336"/>
                </a:lnTo>
                <a:lnTo>
                  <a:pt x="1437651" y="1277516"/>
                </a:lnTo>
                <a:lnTo>
                  <a:pt x="1409338" y="1313090"/>
                </a:lnTo>
                <a:lnTo>
                  <a:pt x="1379084" y="1346973"/>
                </a:lnTo>
                <a:lnTo>
                  <a:pt x="1346973" y="1379084"/>
                </a:lnTo>
                <a:lnTo>
                  <a:pt x="1313090" y="1409338"/>
                </a:lnTo>
                <a:lnTo>
                  <a:pt x="1277516" y="1437651"/>
                </a:lnTo>
                <a:lnTo>
                  <a:pt x="1240336" y="1463941"/>
                </a:lnTo>
                <a:lnTo>
                  <a:pt x="1201634" y="1488123"/>
                </a:lnTo>
                <a:lnTo>
                  <a:pt x="1161492" y="1510115"/>
                </a:lnTo>
                <a:lnTo>
                  <a:pt x="1119995" y="1529832"/>
                </a:lnTo>
                <a:lnTo>
                  <a:pt x="1077226" y="1547191"/>
                </a:lnTo>
                <a:lnTo>
                  <a:pt x="1033269" y="1562109"/>
                </a:lnTo>
                <a:lnTo>
                  <a:pt x="988206" y="1574501"/>
                </a:lnTo>
                <a:lnTo>
                  <a:pt x="942122" y="1584286"/>
                </a:lnTo>
                <a:lnTo>
                  <a:pt x="895100" y="1591378"/>
                </a:lnTo>
                <a:lnTo>
                  <a:pt x="847223" y="1595694"/>
                </a:lnTo>
                <a:lnTo>
                  <a:pt x="798576" y="1597152"/>
                </a:lnTo>
                <a:lnTo>
                  <a:pt x="749928" y="1595694"/>
                </a:lnTo>
                <a:lnTo>
                  <a:pt x="702051" y="1591378"/>
                </a:lnTo>
                <a:lnTo>
                  <a:pt x="655029" y="1584286"/>
                </a:lnTo>
                <a:lnTo>
                  <a:pt x="608945" y="1574501"/>
                </a:lnTo>
                <a:lnTo>
                  <a:pt x="563882" y="1562109"/>
                </a:lnTo>
                <a:lnTo>
                  <a:pt x="519925" y="1547191"/>
                </a:lnTo>
                <a:lnTo>
                  <a:pt x="477156" y="1529832"/>
                </a:lnTo>
                <a:lnTo>
                  <a:pt x="435659" y="1510115"/>
                </a:lnTo>
                <a:lnTo>
                  <a:pt x="395517" y="1488123"/>
                </a:lnTo>
                <a:lnTo>
                  <a:pt x="356815" y="1463941"/>
                </a:lnTo>
                <a:lnTo>
                  <a:pt x="319635" y="1437651"/>
                </a:lnTo>
                <a:lnTo>
                  <a:pt x="284061" y="1409338"/>
                </a:lnTo>
                <a:lnTo>
                  <a:pt x="250178" y="1379084"/>
                </a:lnTo>
                <a:lnTo>
                  <a:pt x="218067" y="1346973"/>
                </a:lnTo>
                <a:lnTo>
                  <a:pt x="187813" y="1313090"/>
                </a:lnTo>
                <a:lnTo>
                  <a:pt x="159500" y="1277516"/>
                </a:lnTo>
                <a:lnTo>
                  <a:pt x="133210" y="1240336"/>
                </a:lnTo>
                <a:lnTo>
                  <a:pt x="109028" y="1201634"/>
                </a:lnTo>
                <a:lnTo>
                  <a:pt x="87036" y="1161492"/>
                </a:lnTo>
                <a:lnTo>
                  <a:pt x="67319" y="1119995"/>
                </a:lnTo>
                <a:lnTo>
                  <a:pt x="49960" y="1077226"/>
                </a:lnTo>
                <a:lnTo>
                  <a:pt x="35042" y="1033269"/>
                </a:lnTo>
                <a:lnTo>
                  <a:pt x="22650" y="988206"/>
                </a:lnTo>
                <a:lnTo>
                  <a:pt x="12865" y="942122"/>
                </a:lnTo>
                <a:lnTo>
                  <a:pt x="5773" y="895100"/>
                </a:lnTo>
                <a:lnTo>
                  <a:pt x="1457" y="847223"/>
                </a:lnTo>
                <a:lnTo>
                  <a:pt x="0" y="798576"/>
                </a:lnTo>
                <a:close/>
              </a:path>
            </a:pathLst>
          </a:custGeom>
          <a:ln w="25400">
            <a:solidFill>
              <a:srgbClr val="EB1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71988" y="1784082"/>
            <a:ext cx="2775585" cy="256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00"/>
              </a:spcBef>
            </a:pPr>
            <a:r>
              <a:rPr sz="9600" spc="-665" dirty="0">
                <a:latin typeface="Tahoma"/>
                <a:cs typeface="Tahoma"/>
              </a:rPr>
              <a:t>3</a:t>
            </a:r>
            <a:endParaRPr sz="96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3175"/>
              </a:spcBef>
            </a:pPr>
            <a:r>
              <a:rPr sz="2200" spc="-95" dirty="0">
                <a:latin typeface="Tahoma"/>
                <a:cs typeface="Tahoma"/>
              </a:rPr>
              <a:t>Wh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s  </a:t>
            </a:r>
            <a:r>
              <a:rPr sz="2200" spc="-65" dirty="0">
                <a:latin typeface="Tahoma"/>
                <a:cs typeface="Tahoma"/>
              </a:rPr>
              <a:t>w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95" dirty="0">
                <a:latin typeface="Tahoma"/>
                <a:cs typeface="Tahoma"/>
              </a:rPr>
              <a:t>ee</a:t>
            </a:r>
            <a:r>
              <a:rPr sz="2200" spc="-85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0461" y="1802129"/>
            <a:ext cx="1597660" cy="1597660"/>
          </a:xfrm>
          <a:custGeom>
            <a:avLst/>
            <a:gdLst/>
            <a:ahLst/>
            <a:cxnLst/>
            <a:rect l="l" t="t" r="r" b="b"/>
            <a:pathLst>
              <a:path w="1597659" h="1597660">
                <a:moveTo>
                  <a:pt x="0" y="798576"/>
                </a:moveTo>
                <a:lnTo>
                  <a:pt x="1457" y="749928"/>
                </a:lnTo>
                <a:lnTo>
                  <a:pt x="5773" y="702051"/>
                </a:lnTo>
                <a:lnTo>
                  <a:pt x="12865" y="655029"/>
                </a:lnTo>
                <a:lnTo>
                  <a:pt x="22650" y="608945"/>
                </a:lnTo>
                <a:lnTo>
                  <a:pt x="35042" y="563882"/>
                </a:lnTo>
                <a:lnTo>
                  <a:pt x="49960" y="519925"/>
                </a:lnTo>
                <a:lnTo>
                  <a:pt x="67319" y="477156"/>
                </a:lnTo>
                <a:lnTo>
                  <a:pt x="87036" y="435659"/>
                </a:lnTo>
                <a:lnTo>
                  <a:pt x="109028" y="395517"/>
                </a:lnTo>
                <a:lnTo>
                  <a:pt x="133210" y="356815"/>
                </a:lnTo>
                <a:lnTo>
                  <a:pt x="159500" y="319635"/>
                </a:lnTo>
                <a:lnTo>
                  <a:pt x="187813" y="284061"/>
                </a:lnTo>
                <a:lnTo>
                  <a:pt x="218067" y="250178"/>
                </a:lnTo>
                <a:lnTo>
                  <a:pt x="250178" y="218067"/>
                </a:lnTo>
                <a:lnTo>
                  <a:pt x="284061" y="187813"/>
                </a:lnTo>
                <a:lnTo>
                  <a:pt x="319635" y="159500"/>
                </a:lnTo>
                <a:lnTo>
                  <a:pt x="356815" y="133210"/>
                </a:lnTo>
                <a:lnTo>
                  <a:pt x="395517" y="109028"/>
                </a:lnTo>
                <a:lnTo>
                  <a:pt x="435659" y="87036"/>
                </a:lnTo>
                <a:lnTo>
                  <a:pt x="477156" y="67319"/>
                </a:lnTo>
                <a:lnTo>
                  <a:pt x="519925" y="49960"/>
                </a:lnTo>
                <a:lnTo>
                  <a:pt x="563882" y="35042"/>
                </a:lnTo>
                <a:lnTo>
                  <a:pt x="608945" y="22650"/>
                </a:lnTo>
                <a:lnTo>
                  <a:pt x="655029" y="12865"/>
                </a:lnTo>
                <a:lnTo>
                  <a:pt x="702051" y="5773"/>
                </a:lnTo>
                <a:lnTo>
                  <a:pt x="749928" y="1457"/>
                </a:lnTo>
                <a:lnTo>
                  <a:pt x="798576" y="0"/>
                </a:lnTo>
                <a:lnTo>
                  <a:pt x="847223" y="1457"/>
                </a:lnTo>
                <a:lnTo>
                  <a:pt x="895100" y="5773"/>
                </a:lnTo>
                <a:lnTo>
                  <a:pt x="942122" y="12865"/>
                </a:lnTo>
                <a:lnTo>
                  <a:pt x="988206" y="22650"/>
                </a:lnTo>
                <a:lnTo>
                  <a:pt x="1033269" y="35042"/>
                </a:lnTo>
                <a:lnTo>
                  <a:pt x="1077226" y="49960"/>
                </a:lnTo>
                <a:lnTo>
                  <a:pt x="1119995" y="67319"/>
                </a:lnTo>
                <a:lnTo>
                  <a:pt x="1161492" y="87036"/>
                </a:lnTo>
                <a:lnTo>
                  <a:pt x="1201634" y="109028"/>
                </a:lnTo>
                <a:lnTo>
                  <a:pt x="1240336" y="133210"/>
                </a:lnTo>
                <a:lnTo>
                  <a:pt x="1277516" y="159500"/>
                </a:lnTo>
                <a:lnTo>
                  <a:pt x="1313090" y="187813"/>
                </a:lnTo>
                <a:lnTo>
                  <a:pt x="1346973" y="218067"/>
                </a:lnTo>
                <a:lnTo>
                  <a:pt x="1379084" y="250178"/>
                </a:lnTo>
                <a:lnTo>
                  <a:pt x="1409338" y="284061"/>
                </a:lnTo>
                <a:lnTo>
                  <a:pt x="1437651" y="319635"/>
                </a:lnTo>
                <a:lnTo>
                  <a:pt x="1463941" y="356815"/>
                </a:lnTo>
                <a:lnTo>
                  <a:pt x="1488123" y="395517"/>
                </a:lnTo>
                <a:lnTo>
                  <a:pt x="1510115" y="435659"/>
                </a:lnTo>
                <a:lnTo>
                  <a:pt x="1529832" y="477156"/>
                </a:lnTo>
                <a:lnTo>
                  <a:pt x="1547191" y="519925"/>
                </a:lnTo>
                <a:lnTo>
                  <a:pt x="1562109" y="563882"/>
                </a:lnTo>
                <a:lnTo>
                  <a:pt x="1574501" y="608945"/>
                </a:lnTo>
                <a:lnTo>
                  <a:pt x="1584286" y="655029"/>
                </a:lnTo>
                <a:lnTo>
                  <a:pt x="1591378" y="702051"/>
                </a:lnTo>
                <a:lnTo>
                  <a:pt x="1595694" y="749928"/>
                </a:lnTo>
                <a:lnTo>
                  <a:pt x="1597152" y="798576"/>
                </a:lnTo>
                <a:lnTo>
                  <a:pt x="1595694" y="847223"/>
                </a:lnTo>
                <a:lnTo>
                  <a:pt x="1591378" y="895100"/>
                </a:lnTo>
                <a:lnTo>
                  <a:pt x="1584286" y="942122"/>
                </a:lnTo>
                <a:lnTo>
                  <a:pt x="1574501" y="988206"/>
                </a:lnTo>
                <a:lnTo>
                  <a:pt x="1562109" y="1033269"/>
                </a:lnTo>
                <a:lnTo>
                  <a:pt x="1547191" y="1077226"/>
                </a:lnTo>
                <a:lnTo>
                  <a:pt x="1529832" y="1119995"/>
                </a:lnTo>
                <a:lnTo>
                  <a:pt x="1510115" y="1161492"/>
                </a:lnTo>
                <a:lnTo>
                  <a:pt x="1488123" y="1201634"/>
                </a:lnTo>
                <a:lnTo>
                  <a:pt x="1463941" y="1240336"/>
                </a:lnTo>
                <a:lnTo>
                  <a:pt x="1437651" y="1277516"/>
                </a:lnTo>
                <a:lnTo>
                  <a:pt x="1409338" y="1313090"/>
                </a:lnTo>
                <a:lnTo>
                  <a:pt x="1379084" y="1346973"/>
                </a:lnTo>
                <a:lnTo>
                  <a:pt x="1346973" y="1379084"/>
                </a:lnTo>
                <a:lnTo>
                  <a:pt x="1313090" y="1409338"/>
                </a:lnTo>
                <a:lnTo>
                  <a:pt x="1277516" y="1437651"/>
                </a:lnTo>
                <a:lnTo>
                  <a:pt x="1240336" y="1463941"/>
                </a:lnTo>
                <a:lnTo>
                  <a:pt x="1201634" y="1488123"/>
                </a:lnTo>
                <a:lnTo>
                  <a:pt x="1161492" y="1510115"/>
                </a:lnTo>
                <a:lnTo>
                  <a:pt x="1119995" y="1529832"/>
                </a:lnTo>
                <a:lnTo>
                  <a:pt x="1077226" y="1547191"/>
                </a:lnTo>
                <a:lnTo>
                  <a:pt x="1033269" y="1562109"/>
                </a:lnTo>
                <a:lnTo>
                  <a:pt x="988206" y="1574501"/>
                </a:lnTo>
                <a:lnTo>
                  <a:pt x="942122" y="1584286"/>
                </a:lnTo>
                <a:lnTo>
                  <a:pt x="895100" y="1591378"/>
                </a:lnTo>
                <a:lnTo>
                  <a:pt x="847223" y="1595694"/>
                </a:lnTo>
                <a:lnTo>
                  <a:pt x="798576" y="1597152"/>
                </a:lnTo>
                <a:lnTo>
                  <a:pt x="749928" y="1595694"/>
                </a:lnTo>
                <a:lnTo>
                  <a:pt x="702051" y="1591378"/>
                </a:lnTo>
                <a:lnTo>
                  <a:pt x="655029" y="1584286"/>
                </a:lnTo>
                <a:lnTo>
                  <a:pt x="608945" y="1574501"/>
                </a:lnTo>
                <a:lnTo>
                  <a:pt x="563882" y="1562109"/>
                </a:lnTo>
                <a:lnTo>
                  <a:pt x="519925" y="1547191"/>
                </a:lnTo>
                <a:lnTo>
                  <a:pt x="477156" y="1529832"/>
                </a:lnTo>
                <a:lnTo>
                  <a:pt x="435659" y="1510115"/>
                </a:lnTo>
                <a:lnTo>
                  <a:pt x="395517" y="1488123"/>
                </a:lnTo>
                <a:lnTo>
                  <a:pt x="356815" y="1463941"/>
                </a:lnTo>
                <a:lnTo>
                  <a:pt x="319635" y="1437651"/>
                </a:lnTo>
                <a:lnTo>
                  <a:pt x="284061" y="1409338"/>
                </a:lnTo>
                <a:lnTo>
                  <a:pt x="250178" y="1379084"/>
                </a:lnTo>
                <a:lnTo>
                  <a:pt x="218067" y="1346973"/>
                </a:lnTo>
                <a:lnTo>
                  <a:pt x="187813" y="1313090"/>
                </a:lnTo>
                <a:lnTo>
                  <a:pt x="159500" y="1277516"/>
                </a:lnTo>
                <a:lnTo>
                  <a:pt x="133210" y="1240336"/>
                </a:lnTo>
                <a:lnTo>
                  <a:pt x="109028" y="1201634"/>
                </a:lnTo>
                <a:lnTo>
                  <a:pt x="87036" y="1161492"/>
                </a:lnTo>
                <a:lnTo>
                  <a:pt x="67319" y="1119995"/>
                </a:lnTo>
                <a:lnTo>
                  <a:pt x="49960" y="1077226"/>
                </a:lnTo>
                <a:lnTo>
                  <a:pt x="35042" y="1033269"/>
                </a:lnTo>
                <a:lnTo>
                  <a:pt x="22650" y="988206"/>
                </a:lnTo>
                <a:lnTo>
                  <a:pt x="12865" y="942122"/>
                </a:lnTo>
                <a:lnTo>
                  <a:pt x="5773" y="895100"/>
                </a:lnTo>
                <a:lnTo>
                  <a:pt x="1457" y="847223"/>
                </a:lnTo>
                <a:lnTo>
                  <a:pt x="0" y="798576"/>
                </a:lnTo>
                <a:close/>
              </a:path>
            </a:pathLst>
          </a:custGeom>
          <a:ln w="25400">
            <a:solidFill>
              <a:srgbClr val="EB1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7185" y="1784082"/>
            <a:ext cx="3039110" cy="289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00"/>
              </a:spcBef>
            </a:pPr>
            <a:r>
              <a:rPr sz="9600" spc="-810" dirty="0">
                <a:latin typeface="Tahoma"/>
                <a:cs typeface="Tahoma"/>
              </a:rPr>
              <a:t>2</a:t>
            </a:r>
            <a:endParaRPr sz="9600">
              <a:latin typeface="Tahoma"/>
              <a:cs typeface="Tahoma"/>
            </a:endParaRPr>
          </a:p>
          <a:p>
            <a:pPr marL="12700" marR="5080" indent="1905" algn="ctr">
              <a:lnSpc>
                <a:spcPct val="100000"/>
              </a:lnSpc>
              <a:spcBef>
                <a:spcPts val="3175"/>
              </a:spcBef>
            </a:pP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m 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1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on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on 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ou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k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k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8102" y="1802129"/>
            <a:ext cx="1597660" cy="1597660"/>
          </a:xfrm>
          <a:custGeom>
            <a:avLst/>
            <a:gdLst/>
            <a:ahLst/>
            <a:cxnLst/>
            <a:rect l="l" t="t" r="r" b="b"/>
            <a:pathLst>
              <a:path w="1597660" h="1597660">
                <a:moveTo>
                  <a:pt x="0" y="798576"/>
                </a:moveTo>
                <a:lnTo>
                  <a:pt x="1457" y="749928"/>
                </a:lnTo>
                <a:lnTo>
                  <a:pt x="5773" y="702051"/>
                </a:lnTo>
                <a:lnTo>
                  <a:pt x="12865" y="655029"/>
                </a:lnTo>
                <a:lnTo>
                  <a:pt x="22650" y="608945"/>
                </a:lnTo>
                <a:lnTo>
                  <a:pt x="35042" y="563882"/>
                </a:lnTo>
                <a:lnTo>
                  <a:pt x="49960" y="519925"/>
                </a:lnTo>
                <a:lnTo>
                  <a:pt x="67319" y="477156"/>
                </a:lnTo>
                <a:lnTo>
                  <a:pt x="87036" y="435659"/>
                </a:lnTo>
                <a:lnTo>
                  <a:pt x="109028" y="395517"/>
                </a:lnTo>
                <a:lnTo>
                  <a:pt x="133210" y="356815"/>
                </a:lnTo>
                <a:lnTo>
                  <a:pt x="159500" y="319635"/>
                </a:lnTo>
                <a:lnTo>
                  <a:pt x="187813" y="284061"/>
                </a:lnTo>
                <a:lnTo>
                  <a:pt x="218067" y="250178"/>
                </a:lnTo>
                <a:lnTo>
                  <a:pt x="250178" y="218067"/>
                </a:lnTo>
                <a:lnTo>
                  <a:pt x="284061" y="187813"/>
                </a:lnTo>
                <a:lnTo>
                  <a:pt x="319635" y="159500"/>
                </a:lnTo>
                <a:lnTo>
                  <a:pt x="356815" y="133210"/>
                </a:lnTo>
                <a:lnTo>
                  <a:pt x="395517" y="109028"/>
                </a:lnTo>
                <a:lnTo>
                  <a:pt x="435659" y="87036"/>
                </a:lnTo>
                <a:lnTo>
                  <a:pt x="477156" y="67319"/>
                </a:lnTo>
                <a:lnTo>
                  <a:pt x="519925" y="49960"/>
                </a:lnTo>
                <a:lnTo>
                  <a:pt x="563882" y="35042"/>
                </a:lnTo>
                <a:lnTo>
                  <a:pt x="608945" y="22650"/>
                </a:lnTo>
                <a:lnTo>
                  <a:pt x="655029" y="12865"/>
                </a:lnTo>
                <a:lnTo>
                  <a:pt x="702051" y="5773"/>
                </a:lnTo>
                <a:lnTo>
                  <a:pt x="749928" y="1457"/>
                </a:lnTo>
                <a:lnTo>
                  <a:pt x="798576" y="0"/>
                </a:lnTo>
                <a:lnTo>
                  <a:pt x="847223" y="1457"/>
                </a:lnTo>
                <a:lnTo>
                  <a:pt x="895100" y="5773"/>
                </a:lnTo>
                <a:lnTo>
                  <a:pt x="942122" y="12865"/>
                </a:lnTo>
                <a:lnTo>
                  <a:pt x="988206" y="22650"/>
                </a:lnTo>
                <a:lnTo>
                  <a:pt x="1033269" y="35042"/>
                </a:lnTo>
                <a:lnTo>
                  <a:pt x="1077226" y="49960"/>
                </a:lnTo>
                <a:lnTo>
                  <a:pt x="1119995" y="67319"/>
                </a:lnTo>
                <a:lnTo>
                  <a:pt x="1161492" y="87036"/>
                </a:lnTo>
                <a:lnTo>
                  <a:pt x="1201634" y="109028"/>
                </a:lnTo>
                <a:lnTo>
                  <a:pt x="1240336" y="133210"/>
                </a:lnTo>
                <a:lnTo>
                  <a:pt x="1277516" y="159500"/>
                </a:lnTo>
                <a:lnTo>
                  <a:pt x="1313090" y="187813"/>
                </a:lnTo>
                <a:lnTo>
                  <a:pt x="1346973" y="218067"/>
                </a:lnTo>
                <a:lnTo>
                  <a:pt x="1379084" y="250178"/>
                </a:lnTo>
                <a:lnTo>
                  <a:pt x="1409338" y="284061"/>
                </a:lnTo>
                <a:lnTo>
                  <a:pt x="1437651" y="319635"/>
                </a:lnTo>
                <a:lnTo>
                  <a:pt x="1463941" y="356815"/>
                </a:lnTo>
                <a:lnTo>
                  <a:pt x="1488123" y="395517"/>
                </a:lnTo>
                <a:lnTo>
                  <a:pt x="1510115" y="435659"/>
                </a:lnTo>
                <a:lnTo>
                  <a:pt x="1529832" y="477156"/>
                </a:lnTo>
                <a:lnTo>
                  <a:pt x="1547191" y="519925"/>
                </a:lnTo>
                <a:lnTo>
                  <a:pt x="1562109" y="563882"/>
                </a:lnTo>
                <a:lnTo>
                  <a:pt x="1574501" y="608945"/>
                </a:lnTo>
                <a:lnTo>
                  <a:pt x="1584286" y="655029"/>
                </a:lnTo>
                <a:lnTo>
                  <a:pt x="1591378" y="702051"/>
                </a:lnTo>
                <a:lnTo>
                  <a:pt x="1595694" y="749928"/>
                </a:lnTo>
                <a:lnTo>
                  <a:pt x="1597152" y="798576"/>
                </a:lnTo>
                <a:lnTo>
                  <a:pt x="1595694" y="847223"/>
                </a:lnTo>
                <a:lnTo>
                  <a:pt x="1591378" y="895100"/>
                </a:lnTo>
                <a:lnTo>
                  <a:pt x="1584286" y="942122"/>
                </a:lnTo>
                <a:lnTo>
                  <a:pt x="1574501" y="988206"/>
                </a:lnTo>
                <a:lnTo>
                  <a:pt x="1562109" y="1033269"/>
                </a:lnTo>
                <a:lnTo>
                  <a:pt x="1547191" y="1077226"/>
                </a:lnTo>
                <a:lnTo>
                  <a:pt x="1529832" y="1119995"/>
                </a:lnTo>
                <a:lnTo>
                  <a:pt x="1510115" y="1161492"/>
                </a:lnTo>
                <a:lnTo>
                  <a:pt x="1488123" y="1201634"/>
                </a:lnTo>
                <a:lnTo>
                  <a:pt x="1463941" y="1240336"/>
                </a:lnTo>
                <a:lnTo>
                  <a:pt x="1437651" y="1277516"/>
                </a:lnTo>
                <a:lnTo>
                  <a:pt x="1409338" y="1313090"/>
                </a:lnTo>
                <a:lnTo>
                  <a:pt x="1379084" y="1346973"/>
                </a:lnTo>
                <a:lnTo>
                  <a:pt x="1346973" y="1379084"/>
                </a:lnTo>
                <a:lnTo>
                  <a:pt x="1313090" y="1409338"/>
                </a:lnTo>
                <a:lnTo>
                  <a:pt x="1277516" y="1437651"/>
                </a:lnTo>
                <a:lnTo>
                  <a:pt x="1240336" y="1463941"/>
                </a:lnTo>
                <a:lnTo>
                  <a:pt x="1201634" y="1488123"/>
                </a:lnTo>
                <a:lnTo>
                  <a:pt x="1161492" y="1510115"/>
                </a:lnTo>
                <a:lnTo>
                  <a:pt x="1119995" y="1529832"/>
                </a:lnTo>
                <a:lnTo>
                  <a:pt x="1077226" y="1547191"/>
                </a:lnTo>
                <a:lnTo>
                  <a:pt x="1033269" y="1562109"/>
                </a:lnTo>
                <a:lnTo>
                  <a:pt x="988206" y="1574501"/>
                </a:lnTo>
                <a:lnTo>
                  <a:pt x="942122" y="1584286"/>
                </a:lnTo>
                <a:lnTo>
                  <a:pt x="895100" y="1591378"/>
                </a:lnTo>
                <a:lnTo>
                  <a:pt x="847223" y="1595694"/>
                </a:lnTo>
                <a:lnTo>
                  <a:pt x="798576" y="1597152"/>
                </a:lnTo>
                <a:lnTo>
                  <a:pt x="749928" y="1595694"/>
                </a:lnTo>
                <a:lnTo>
                  <a:pt x="702051" y="1591378"/>
                </a:lnTo>
                <a:lnTo>
                  <a:pt x="655029" y="1584286"/>
                </a:lnTo>
                <a:lnTo>
                  <a:pt x="608945" y="1574501"/>
                </a:lnTo>
                <a:lnTo>
                  <a:pt x="563882" y="1562109"/>
                </a:lnTo>
                <a:lnTo>
                  <a:pt x="519925" y="1547191"/>
                </a:lnTo>
                <a:lnTo>
                  <a:pt x="477156" y="1529832"/>
                </a:lnTo>
                <a:lnTo>
                  <a:pt x="435659" y="1510115"/>
                </a:lnTo>
                <a:lnTo>
                  <a:pt x="395517" y="1488123"/>
                </a:lnTo>
                <a:lnTo>
                  <a:pt x="356815" y="1463941"/>
                </a:lnTo>
                <a:lnTo>
                  <a:pt x="319635" y="1437651"/>
                </a:lnTo>
                <a:lnTo>
                  <a:pt x="284061" y="1409338"/>
                </a:lnTo>
                <a:lnTo>
                  <a:pt x="250178" y="1379084"/>
                </a:lnTo>
                <a:lnTo>
                  <a:pt x="218067" y="1346973"/>
                </a:lnTo>
                <a:lnTo>
                  <a:pt x="187813" y="1313090"/>
                </a:lnTo>
                <a:lnTo>
                  <a:pt x="159500" y="1277516"/>
                </a:lnTo>
                <a:lnTo>
                  <a:pt x="133210" y="1240336"/>
                </a:lnTo>
                <a:lnTo>
                  <a:pt x="109028" y="1201634"/>
                </a:lnTo>
                <a:lnTo>
                  <a:pt x="87036" y="1161492"/>
                </a:lnTo>
                <a:lnTo>
                  <a:pt x="67319" y="1119995"/>
                </a:lnTo>
                <a:lnTo>
                  <a:pt x="49960" y="1077226"/>
                </a:lnTo>
                <a:lnTo>
                  <a:pt x="35042" y="1033269"/>
                </a:lnTo>
                <a:lnTo>
                  <a:pt x="22650" y="988206"/>
                </a:lnTo>
                <a:lnTo>
                  <a:pt x="12865" y="942122"/>
                </a:lnTo>
                <a:lnTo>
                  <a:pt x="5773" y="895100"/>
                </a:lnTo>
                <a:lnTo>
                  <a:pt x="1457" y="847223"/>
                </a:lnTo>
                <a:lnTo>
                  <a:pt x="0" y="798576"/>
                </a:lnTo>
                <a:close/>
              </a:path>
            </a:pathLst>
          </a:custGeom>
          <a:ln w="25400">
            <a:solidFill>
              <a:srgbClr val="EB1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6414" y="1784082"/>
            <a:ext cx="2678430" cy="289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00"/>
              </a:spcBef>
            </a:pPr>
            <a:r>
              <a:rPr sz="9600" spc="-2250" dirty="0">
                <a:latin typeface="Tahoma"/>
                <a:cs typeface="Tahoma"/>
              </a:rPr>
              <a:t>1</a:t>
            </a:r>
            <a:endParaRPr sz="9600">
              <a:latin typeface="Tahoma"/>
              <a:cs typeface="Tahoma"/>
            </a:endParaRPr>
          </a:p>
          <a:p>
            <a:pPr marL="12700" marR="5080" indent="1905" algn="ctr">
              <a:lnSpc>
                <a:spcPct val="100000"/>
              </a:lnSpc>
              <a:spcBef>
                <a:spcPts val="3175"/>
              </a:spcBef>
            </a:pP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y  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50" dirty="0">
                <a:latin typeface="Tahoma"/>
                <a:cs typeface="Tahoma"/>
              </a:rPr>
              <a:t>sf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 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-30" dirty="0">
                <a:latin typeface="Tahoma"/>
                <a:cs typeface="Tahoma"/>
              </a:rPr>
              <a:t>lo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-6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</a:t>
            </a:r>
            <a:r>
              <a:rPr sz="2200" spc="-70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755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60" dirty="0"/>
              <a:t>3</a:t>
            </a:r>
            <a:r>
              <a:rPr spc="-185" dirty="0"/>
              <a:t> </a:t>
            </a:r>
            <a:r>
              <a:rPr spc="-365" dirty="0"/>
              <a:t>S</a:t>
            </a:r>
            <a:r>
              <a:rPr spc="-145" dirty="0"/>
              <a:t>i</a:t>
            </a:r>
            <a:r>
              <a:rPr spc="-300" dirty="0"/>
              <a:t>m</a:t>
            </a:r>
            <a:r>
              <a:rPr spc="-220" dirty="0"/>
              <a:t>p</a:t>
            </a:r>
            <a:r>
              <a:rPr spc="-110" dirty="0"/>
              <a:t>l</a:t>
            </a:r>
            <a:r>
              <a:rPr spc="-204" dirty="0"/>
              <a:t>e</a:t>
            </a:r>
            <a:r>
              <a:rPr spc="-165" dirty="0"/>
              <a:t> </a:t>
            </a:r>
            <a:r>
              <a:rPr spc="-365" dirty="0"/>
              <a:t>S</a:t>
            </a:r>
            <a:r>
              <a:rPr spc="-254" dirty="0"/>
              <a:t>t</a:t>
            </a:r>
            <a:r>
              <a:rPr spc="-225" dirty="0"/>
              <a:t>e</a:t>
            </a:r>
            <a:r>
              <a:rPr spc="-175" dirty="0"/>
              <a:t>p</a:t>
            </a:r>
            <a:r>
              <a:rPr spc="-295" dirty="0"/>
              <a:t>s</a:t>
            </a:r>
            <a:r>
              <a:rPr spc="-185" dirty="0"/>
              <a:t> </a:t>
            </a:r>
            <a:r>
              <a:rPr spc="-254" dirty="0"/>
              <a:t>t</a:t>
            </a:r>
            <a:r>
              <a:rPr spc="-185" dirty="0"/>
              <a:t>o</a:t>
            </a:r>
            <a:r>
              <a:rPr spc="-175" dirty="0"/>
              <a:t> </a:t>
            </a:r>
            <a:r>
              <a:rPr spc="-350" dirty="0"/>
              <a:t>S</a:t>
            </a:r>
            <a:r>
              <a:rPr spc="-254" dirty="0"/>
              <a:t>e</a:t>
            </a:r>
            <a:r>
              <a:rPr spc="-55" dirty="0"/>
              <a:t>l</a:t>
            </a:r>
            <a:r>
              <a:rPr spc="-200" dirty="0"/>
              <a:t>f</a:t>
            </a:r>
            <a:r>
              <a:rPr spc="-254" dirty="0"/>
              <a:t>-</a:t>
            </a:r>
            <a:r>
              <a:rPr spc="-250" dirty="0"/>
              <a:t>a</a:t>
            </a:r>
            <a:r>
              <a:rPr spc="-260" dirty="0"/>
              <a:t>s</a:t>
            </a:r>
            <a:r>
              <a:rPr spc="-280" dirty="0"/>
              <a:t>s</a:t>
            </a:r>
            <a:r>
              <a:rPr spc="-204" dirty="0"/>
              <a:t>e</a:t>
            </a:r>
            <a:r>
              <a:rPr spc="-260" dirty="0"/>
              <a:t>s</a:t>
            </a:r>
            <a:r>
              <a:rPr spc="-295" dirty="0"/>
              <a:t>s</a:t>
            </a:r>
            <a:r>
              <a:rPr spc="-160" dirty="0"/>
              <a:t> </a:t>
            </a:r>
            <a:r>
              <a:rPr spc="-200" dirty="0"/>
              <a:t>M</a:t>
            </a:r>
            <a:r>
              <a:rPr spc="-170" dirty="0"/>
              <a:t>i</a:t>
            </a:r>
            <a:r>
              <a:rPr spc="-290" dirty="0"/>
              <a:t>g</a:t>
            </a:r>
            <a:r>
              <a:rPr spc="-210" dirty="0"/>
              <a:t>r</a:t>
            </a:r>
            <a:r>
              <a:rPr spc="-275" dirty="0"/>
              <a:t>a</a:t>
            </a:r>
            <a:r>
              <a:rPr spc="-245" dirty="0"/>
              <a:t>t</a:t>
            </a:r>
            <a:r>
              <a:rPr spc="-130" dirty="0"/>
              <a:t>i</a:t>
            </a:r>
            <a:r>
              <a:rPr spc="-185" dirty="0"/>
              <a:t>o</a:t>
            </a:r>
            <a:r>
              <a:rPr spc="-229" dirty="0"/>
              <a:t>n</a:t>
            </a:r>
            <a:r>
              <a:rPr spc="-175" dirty="0"/>
              <a:t> </a:t>
            </a:r>
            <a:r>
              <a:rPr spc="-405" dirty="0"/>
              <a:t>R</a:t>
            </a:r>
            <a:r>
              <a:rPr spc="-250" dirty="0"/>
              <a:t>e</a:t>
            </a:r>
            <a:r>
              <a:rPr spc="-265" dirty="0"/>
              <a:t>a</a:t>
            </a:r>
            <a:r>
              <a:rPr spc="-229" dirty="0"/>
              <a:t>d</a:t>
            </a:r>
            <a:r>
              <a:rPr spc="-145" dirty="0"/>
              <a:t>i</a:t>
            </a:r>
            <a:r>
              <a:rPr spc="-245" dirty="0"/>
              <a:t>n</a:t>
            </a:r>
            <a:r>
              <a:rPr spc="-195" dirty="0"/>
              <a:t>e</a:t>
            </a:r>
            <a:r>
              <a:rPr spc="-260" dirty="0"/>
              <a:t>s</a:t>
            </a:r>
            <a:r>
              <a:rPr spc="-295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6675" y="1609344"/>
            <a:ext cx="1910080" cy="1910080"/>
            <a:chOff x="836675" y="1609344"/>
            <a:chExt cx="1910080" cy="1910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75" y="1609344"/>
              <a:ext cx="1909572" cy="19095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0684" y="1673352"/>
              <a:ext cx="1727200" cy="1727200"/>
            </a:xfrm>
            <a:custGeom>
              <a:avLst/>
              <a:gdLst/>
              <a:ahLst/>
              <a:cxnLst/>
              <a:rect l="l" t="t" r="r" b="b"/>
              <a:pathLst>
                <a:path w="1727200" h="1727200">
                  <a:moveTo>
                    <a:pt x="863346" y="0"/>
                  </a:moveTo>
                  <a:lnTo>
                    <a:pt x="815976" y="1277"/>
                  </a:lnTo>
                  <a:lnTo>
                    <a:pt x="769275" y="5066"/>
                  </a:lnTo>
                  <a:lnTo>
                    <a:pt x="723307" y="11299"/>
                  </a:lnTo>
                  <a:lnTo>
                    <a:pt x="678139" y="19913"/>
                  </a:lnTo>
                  <a:lnTo>
                    <a:pt x="633835" y="30839"/>
                  </a:lnTo>
                  <a:lnTo>
                    <a:pt x="590463" y="44014"/>
                  </a:lnTo>
                  <a:lnTo>
                    <a:pt x="548087" y="59370"/>
                  </a:lnTo>
                  <a:lnTo>
                    <a:pt x="506774" y="76843"/>
                  </a:lnTo>
                  <a:lnTo>
                    <a:pt x="466590" y="96365"/>
                  </a:lnTo>
                  <a:lnTo>
                    <a:pt x="427600" y="117872"/>
                  </a:lnTo>
                  <a:lnTo>
                    <a:pt x="389870" y="141298"/>
                  </a:lnTo>
                  <a:lnTo>
                    <a:pt x="353466" y="166576"/>
                  </a:lnTo>
                  <a:lnTo>
                    <a:pt x="318454" y="193642"/>
                  </a:lnTo>
                  <a:lnTo>
                    <a:pt x="284900" y="222428"/>
                  </a:lnTo>
                  <a:lnTo>
                    <a:pt x="252869" y="252869"/>
                  </a:lnTo>
                  <a:lnTo>
                    <a:pt x="222428" y="284900"/>
                  </a:lnTo>
                  <a:lnTo>
                    <a:pt x="193642" y="318454"/>
                  </a:lnTo>
                  <a:lnTo>
                    <a:pt x="166576" y="353466"/>
                  </a:lnTo>
                  <a:lnTo>
                    <a:pt x="141298" y="389870"/>
                  </a:lnTo>
                  <a:lnTo>
                    <a:pt x="117872" y="427600"/>
                  </a:lnTo>
                  <a:lnTo>
                    <a:pt x="96365" y="466590"/>
                  </a:lnTo>
                  <a:lnTo>
                    <a:pt x="76843" y="506774"/>
                  </a:lnTo>
                  <a:lnTo>
                    <a:pt x="59370" y="548087"/>
                  </a:lnTo>
                  <a:lnTo>
                    <a:pt x="44014" y="590463"/>
                  </a:lnTo>
                  <a:lnTo>
                    <a:pt x="30839" y="633835"/>
                  </a:lnTo>
                  <a:lnTo>
                    <a:pt x="19913" y="678139"/>
                  </a:lnTo>
                  <a:lnTo>
                    <a:pt x="11299" y="723307"/>
                  </a:lnTo>
                  <a:lnTo>
                    <a:pt x="5066" y="769275"/>
                  </a:lnTo>
                  <a:lnTo>
                    <a:pt x="1277" y="815976"/>
                  </a:lnTo>
                  <a:lnTo>
                    <a:pt x="0" y="863346"/>
                  </a:lnTo>
                  <a:lnTo>
                    <a:pt x="1277" y="910715"/>
                  </a:lnTo>
                  <a:lnTo>
                    <a:pt x="5066" y="957416"/>
                  </a:lnTo>
                  <a:lnTo>
                    <a:pt x="11299" y="1003384"/>
                  </a:lnTo>
                  <a:lnTo>
                    <a:pt x="19913" y="1048552"/>
                  </a:lnTo>
                  <a:lnTo>
                    <a:pt x="30839" y="1092856"/>
                  </a:lnTo>
                  <a:lnTo>
                    <a:pt x="44014" y="1136228"/>
                  </a:lnTo>
                  <a:lnTo>
                    <a:pt x="59370" y="1178604"/>
                  </a:lnTo>
                  <a:lnTo>
                    <a:pt x="76843" y="1219917"/>
                  </a:lnTo>
                  <a:lnTo>
                    <a:pt x="96365" y="1260101"/>
                  </a:lnTo>
                  <a:lnTo>
                    <a:pt x="117872" y="1299091"/>
                  </a:lnTo>
                  <a:lnTo>
                    <a:pt x="141298" y="1336821"/>
                  </a:lnTo>
                  <a:lnTo>
                    <a:pt x="166576" y="1373225"/>
                  </a:lnTo>
                  <a:lnTo>
                    <a:pt x="193642" y="1408237"/>
                  </a:lnTo>
                  <a:lnTo>
                    <a:pt x="222428" y="1441791"/>
                  </a:lnTo>
                  <a:lnTo>
                    <a:pt x="252869" y="1473822"/>
                  </a:lnTo>
                  <a:lnTo>
                    <a:pt x="284900" y="1504263"/>
                  </a:lnTo>
                  <a:lnTo>
                    <a:pt x="318454" y="1533049"/>
                  </a:lnTo>
                  <a:lnTo>
                    <a:pt x="353466" y="1560115"/>
                  </a:lnTo>
                  <a:lnTo>
                    <a:pt x="389870" y="1585393"/>
                  </a:lnTo>
                  <a:lnTo>
                    <a:pt x="427600" y="1608819"/>
                  </a:lnTo>
                  <a:lnTo>
                    <a:pt x="466590" y="1630326"/>
                  </a:lnTo>
                  <a:lnTo>
                    <a:pt x="506774" y="1649848"/>
                  </a:lnTo>
                  <a:lnTo>
                    <a:pt x="548087" y="1667321"/>
                  </a:lnTo>
                  <a:lnTo>
                    <a:pt x="590463" y="1682677"/>
                  </a:lnTo>
                  <a:lnTo>
                    <a:pt x="633835" y="1695852"/>
                  </a:lnTo>
                  <a:lnTo>
                    <a:pt x="678139" y="1706778"/>
                  </a:lnTo>
                  <a:lnTo>
                    <a:pt x="723307" y="1715392"/>
                  </a:lnTo>
                  <a:lnTo>
                    <a:pt x="769275" y="1721625"/>
                  </a:lnTo>
                  <a:lnTo>
                    <a:pt x="815976" y="1725414"/>
                  </a:lnTo>
                  <a:lnTo>
                    <a:pt x="863346" y="1726692"/>
                  </a:lnTo>
                  <a:lnTo>
                    <a:pt x="910715" y="1725414"/>
                  </a:lnTo>
                  <a:lnTo>
                    <a:pt x="957416" y="1721625"/>
                  </a:lnTo>
                  <a:lnTo>
                    <a:pt x="1003384" y="1715392"/>
                  </a:lnTo>
                  <a:lnTo>
                    <a:pt x="1048552" y="1706778"/>
                  </a:lnTo>
                  <a:lnTo>
                    <a:pt x="1092856" y="1695852"/>
                  </a:lnTo>
                  <a:lnTo>
                    <a:pt x="1136228" y="1682677"/>
                  </a:lnTo>
                  <a:lnTo>
                    <a:pt x="1178604" y="1667321"/>
                  </a:lnTo>
                  <a:lnTo>
                    <a:pt x="1219917" y="1649848"/>
                  </a:lnTo>
                  <a:lnTo>
                    <a:pt x="1260101" y="1630326"/>
                  </a:lnTo>
                  <a:lnTo>
                    <a:pt x="1299091" y="1608819"/>
                  </a:lnTo>
                  <a:lnTo>
                    <a:pt x="1336821" y="1585393"/>
                  </a:lnTo>
                  <a:lnTo>
                    <a:pt x="1373225" y="1560115"/>
                  </a:lnTo>
                  <a:lnTo>
                    <a:pt x="1408237" y="1533049"/>
                  </a:lnTo>
                  <a:lnTo>
                    <a:pt x="1441791" y="1504263"/>
                  </a:lnTo>
                  <a:lnTo>
                    <a:pt x="1473822" y="1473822"/>
                  </a:lnTo>
                  <a:lnTo>
                    <a:pt x="1504263" y="1441791"/>
                  </a:lnTo>
                  <a:lnTo>
                    <a:pt x="1533049" y="1408237"/>
                  </a:lnTo>
                  <a:lnTo>
                    <a:pt x="1560115" y="1373225"/>
                  </a:lnTo>
                  <a:lnTo>
                    <a:pt x="1585393" y="1336821"/>
                  </a:lnTo>
                  <a:lnTo>
                    <a:pt x="1608819" y="1299091"/>
                  </a:lnTo>
                  <a:lnTo>
                    <a:pt x="1630326" y="1260101"/>
                  </a:lnTo>
                  <a:lnTo>
                    <a:pt x="1649848" y="1219917"/>
                  </a:lnTo>
                  <a:lnTo>
                    <a:pt x="1667321" y="1178604"/>
                  </a:lnTo>
                  <a:lnTo>
                    <a:pt x="1682677" y="1136228"/>
                  </a:lnTo>
                  <a:lnTo>
                    <a:pt x="1695852" y="1092856"/>
                  </a:lnTo>
                  <a:lnTo>
                    <a:pt x="1706778" y="1048552"/>
                  </a:lnTo>
                  <a:lnTo>
                    <a:pt x="1715392" y="1003384"/>
                  </a:lnTo>
                  <a:lnTo>
                    <a:pt x="1721625" y="957416"/>
                  </a:lnTo>
                  <a:lnTo>
                    <a:pt x="1725414" y="910715"/>
                  </a:lnTo>
                  <a:lnTo>
                    <a:pt x="1726692" y="863346"/>
                  </a:lnTo>
                  <a:lnTo>
                    <a:pt x="1725414" y="815976"/>
                  </a:lnTo>
                  <a:lnTo>
                    <a:pt x="1721625" y="769275"/>
                  </a:lnTo>
                  <a:lnTo>
                    <a:pt x="1715392" y="723307"/>
                  </a:lnTo>
                  <a:lnTo>
                    <a:pt x="1706778" y="678139"/>
                  </a:lnTo>
                  <a:lnTo>
                    <a:pt x="1695852" y="633835"/>
                  </a:lnTo>
                  <a:lnTo>
                    <a:pt x="1682677" y="590463"/>
                  </a:lnTo>
                  <a:lnTo>
                    <a:pt x="1667321" y="548087"/>
                  </a:lnTo>
                  <a:lnTo>
                    <a:pt x="1649848" y="506774"/>
                  </a:lnTo>
                  <a:lnTo>
                    <a:pt x="1630326" y="466590"/>
                  </a:lnTo>
                  <a:lnTo>
                    <a:pt x="1608819" y="427600"/>
                  </a:lnTo>
                  <a:lnTo>
                    <a:pt x="1585393" y="389870"/>
                  </a:lnTo>
                  <a:lnTo>
                    <a:pt x="1560115" y="353466"/>
                  </a:lnTo>
                  <a:lnTo>
                    <a:pt x="1533049" y="318454"/>
                  </a:lnTo>
                  <a:lnTo>
                    <a:pt x="1504263" y="284900"/>
                  </a:lnTo>
                  <a:lnTo>
                    <a:pt x="1473822" y="252869"/>
                  </a:lnTo>
                  <a:lnTo>
                    <a:pt x="1441791" y="222428"/>
                  </a:lnTo>
                  <a:lnTo>
                    <a:pt x="1408237" y="193642"/>
                  </a:lnTo>
                  <a:lnTo>
                    <a:pt x="1373225" y="166576"/>
                  </a:lnTo>
                  <a:lnTo>
                    <a:pt x="1336821" y="141298"/>
                  </a:lnTo>
                  <a:lnTo>
                    <a:pt x="1299091" y="117872"/>
                  </a:lnTo>
                  <a:lnTo>
                    <a:pt x="1260101" y="96365"/>
                  </a:lnTo>
                  <a:lnTo>
                    <a:pt x="1219917" y="76843"/>
                  </a:lnTo>
                  <a:lnTo>
                    <a:pt x="1178604" y="59370"/>
                  </a:lnTo>
                  <a:lnTo>
                    <a:pt x="1136228" y="44014"/>
                  </a:lnTo>
                  <a:lnTo>
                    <a:pt x="1092856" y="30839"/>
                  </a:lnTo>
                  <a:lnTo>
                    <a:pt x="1048552" y="19913"/>
                  </a:lnTo>
                  <a:lnTo>
                    <a:pt x="1003384" y="11299"/>
                  </a:lnTo>
                  <a:lnTo>
                    <a:pt x="957416" y="5066"/>
                  </a:lnTo>
                  <a:lnTo>
                    <a:pt x="910715" y="1277"/>
                  </a:lnTo>
                  <a:lnTo>
                    <a:pt x="863346" y="0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172" y="1767840"/>
              <a:ext cx="1592579" cy="15925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59179" y="1831847"/>
              <a:ext cx="1409700" cy="1409700"/>
            </a:xfrm>
            <a:custGeom>
              <a:avLst/>
              <a:gdLst/>
              <a:ahLst/>
              <a:cxnLst/>
              <a:rect l="l" t="t" r="r" b="b"/>
              <a:pathLst>
                <a:path w="1409700" h="1409700">
                  <a:moveTo>
                    <a:pt x="704850" y="0"/>
                  </a:moveTo>
                  <a:lnTo>
                    <a:pt x="656591" y="1626"/>
                  </a:lnTo>
                  <a:lnTo>
                    <a:pt x="609205" y="6434"/>
                  </a:lnTo>
                  <a:lnTo>
                    <a:pt x="562797" y="14319"/>
                  </a:lnTo>
                  <a:lnTo>
                    <a:pt x="517472" y="25177"/>
                  </a:lnTo>
                  <a:lnTo>
                    <a:pt x="473334" y="38902"/>
                  </a:lnTo>
                  <a:lnTo>
                    <a:pt x="430489" y="55390"/>
                  </a:lnTo>
                  <a:lnTo>
                    <a:pt x="389042" y="74535"/>
                  </a:lnTo>
                  <a:lnTo>
                    <a:pt x="349097" y="96232"/>
                  </a:lnTo>
                  <a:lnTo>
                    <a:pt x="310760" y="120376"/>
                  </a:lnTo>
                  <a:lnTo>
                    <a:pt x="274136" y="146863"/>
                  </a:lnTo>
                  <a:lnTo>
                    <a:pt x="239329" y="175587"/>
                  </a:lnTo>
                  <a:lnTo>
                    <a:pt x="206444" y="206444"/>
                  </a:lnTo>
                  <a:lnTo>
                    <a:pt x="175587" y="239329"/>
                  </a:lnTo>
                  <a:lnTo>
                    <a:pt x="146863" y="274136"/>
                  </a:lnTo>
                  <a:lnTo>
                    <a:pt x="120376" y="310760"/>
                  </a:lnTo>
                  <a:lnTo>
                    <a:pt x="96232" y="349097"/>
                  </a:lnTo>
                  <a:lnTo>
                    <a:pt x="74535" y="389042"/>
                  </a:lnTo>
                  <a:lnTo>
                    <a:pt x="55390" y="430489"/>
                  </a:lnTo>
                  <a:lnTo>
                    <a:pt x="38902" y="473334"/>
                  </a:lnTo>
                  <a:lnTo>
                    <a:pt x="25177" y="517472"/>
                  </a:lnTo>
                  <a:lnTo>
                    <a:pt x="14319" y="562797"/>
                  </a:lnTo>
                  <a:lnTo>
                    <a:pt x="6434" y="609205"/>
                  </a:lnTo>
                  <a:lnTo>
                    <a:pt x="1626" y="656591"/>
                  </a:lnTo>
                  <a:lnTo>
                    <a:pt x="0" y="704850"/>
                  </a:lnTo>
                  <a:lnTo>
                    <a:pt x="1626" y="753108"/>
                  </a:lnTo>
                  <a:lnTo>
                    <a:pt x="6434" y="800494"/>
                  </a:lnTo>
                  <a:lnTo>
                    <a:pt x="14319" y="846902"/>
                  </a:lnTo>
                  <a:lnTo>
                    <a:pt x="25177" y="892227"/>
                  </a:lnTo>
                  <a:lnTo>
                    <a:pt x="38902" y="936365"/>
                  </a:lnTo>
                  <a:lnTo>
                    <a:pt x="55390" y="979210"/>
                  </a:lnTo>
                  <a:lnTo>
                    <a:pt x="74535" y="1020657"/>
                  </a:lnTo>
                  <a:lnTo>
                    <a:pt x="96232" y="1060602"/>
                  </a:lnTo>
                  <a:lnTo>
                    <a:pt x="120376" y="1098939"/>
                  </a:lnTo>
                  <a:lnTo>
                    <a:pt x="146863" y="1135563"/>
                  </a:lnTo>
                  <a:lnTo>
                    <a:pt x="175587" y="1170370"/>
                  </a:lnTo>
                  <a:lnTo>
                    <a:pt x="206444" y="1203255"/>
                  </a:lnTo>
                  <a:lnTo>
                    <a:pt x="239329" y="1234112"/>
                  </a:lnTo>
                  <a:lnTo>
                    <a:pt x="274136" y="1262836"/>
                  </a:lnTo>
                  <a:lnTo>
                    <a:pt x="310760" y="1289323"/>
                  </a:lnTo>
                  <a:lnTo>
                    <a:pt x="349097" y="1313467"/>
                  </a:lnTo>
                  <a:lnTo>
                    <a:pt x="389042" y="1335164"/>
                  </a:lnTo>
                  <a:lnTo>
                    <a:pt x="430489" y="1354309"/>
                  </a:lnTo>
                  <a:lnTo>
                    <a:pt x="473334" y="1370797"/>
                  </a:lnTo>
                  <a:lnTo>
                    <a:pt x="517472" y="1384522"/>
                  </a:lnTo>
                  <a:lnTo>
                    <a:pt x="562797" y="1395380"/>
                  </a:lnTo>
                  <a:lnTo>
                    <a:pt x="609205" y="1403265"/>
                  </a:lnTo>
                  <a:lnTo>
                    <a:pt x="656591" y="1408073"/>
                  </a:lnTo>
                  <a:lnTo>
                    <a:pt x="704850" y="1409700"/>
                  </a:lnTo>
                  <a:lnTo>
                    <a:pt x="753108" y="1408073"/>
                  </a:lnTo>
                  <a:lnTo>
                    <a:pt x="800494" y="1403265"/>
                  </a:lnTo>
                  <a:lnTo>
                    <a:pt x="846902" y="1395380"/>
                  </a:lnTo>
                  <a:lnTo>
                    <a:pt x="892227" y="1384522"/>
                  </a:lnTo>
                  <a:lnTo>
                    <a:pt x="936365" y="1370797"/>
                  </a:lnTo>
                  <a:lnTo>
                    <a:pt x="979210" y="1354309"/>
                  </a:lnTo>
                  <a:lnTo>
                    <a:pt x="1020657" y="1335164"/>
                  </a:lnTo>
                  <a:lnTo>
                    <a:pt x="1060602" y="1313467"/>
                  </a:lnTo>
                  <a:lnTo>
                    <a:pt x="1098939" y="1289323"/>
                  </a:lnTo>
                  <a:lnTo>
                    <a:pt x="1135563" y="1262836"/>
                  </a:lnTo>
                  <a:lnTo>
                    <a:pt x="1170370" y="1234112"/>
                  </a:lnTo>
                  <a:lnTo>
                    <a:pt x="1203255" y="1203255"/>
                  </a:lnTo>
                  <a:lnTo>
                    <a:pt x="1234112" y="1170370"/>
                  </a:lnTo>
                  <a:lnTo>
                    <a:pt x="1262836" y="1135563"/>
                  </a:lnTo>
                  <a:lnTo>
                    <a:pt x="1289323" y="1098939"/>
                  </a:lnTo>
                  <a:lnTo>
                    <a:pt x="1313467" y="1060602"/>
                  </a:lnTo>
                  <a:lnTo>
                    <a:pt x="1335164" y="1020657"/>
                  </a:lnTo>
                  <a:lnTo>
                    <a:pt x="1354309" y="979210"/>
                  </a:lnTo>
                  <a:lnTo>
                    <a:pt x="1370797" y="936365"/>
                  </a:lnTo>
                  <a:lnTo>
                    <a:pt x="1384522" y="892227"/>
                  </a:lnTo>
                  <a:lnTo>
                    <a:pt x="1395380" y="846902"/>
                  </a:lnTo>
                  <a:lnTo>
                    <a:pt x="1403265" y="800494"/>
                  </a:lnTo>
                  <a:lnTo>
                    <a:pt x="1408073" y="753108"/>
                  </a:lnTo>
                  <a:lnTo>
                    <a:pt x="1409700" y="704850"/>
                  </a:lnTo>
                  <a:lnTo>
                    <a:pt x="1408073" y="656591"/>
                  </a:lnTo>
                  <a:lnTo>
                    <a:pt x="1403265" y="609205"/>
                  </a:lnTo>
                  <a:lnTo>
                    <a:pt x="1395380" y="562797"/>
                  </a:lnTo>
                  <a:lnTo>
                    <a:pt x="1384522" y="517472"/>
                  </a:lnTo>
                  <a:lnTo>
                    <a:pt x="1370797" y="473334"/>
                  </a:lnTo>
                  <a:lnTo>
                    <a:pt x="1354309" y="430489"/>
                  </a:lnTo>
                  <a:lnTo>
                    <a:pt x="1335164" y="389042"/>
                  </a:lnTo>
                  <a:lnTo>
                    <a:pt x="1313467" y="349097"/>
                  </a:lnTo>
                  <a:lnTo>
                    <a:pt x="1289323" y="310760"/>
                  </a:lnTo>
                  <a:lnTo>
                    <a:pt x="1262836" y="274136"/>
                  </a:lnTo>
                  <a:lnTo>
                    <a:pt x="1234112" y="239329"/>
                  </a:lnTo>
                  <a:lnTo>
                    <a:pt x="1203255" y="206444"/>
                  </a:lnTo>
                  <a:lnTo>
                    <a:pt x="1170370" y="175587"/>
                  </a:lnTo>
                  <a:lnTo>
                    <a:pt x="1135563" y="146863"/>
                  </a:lnTo>
                  <a:lnTo>
                    <a:pt x="1098939" y="120376"/>
                  </a:lnTo>
                  <a:lnTo>
                    <a:pt x="1060602" y="96232"/>
                  </a:lnTo>
                  <a:lnTo>
                    <a:pt x="1020657" y="74535"/>
                  </a:lnTo>
                  <a:lnTo>
                    <a:pt x="979210" y="55390"/>
                  </a:lnTo>
                  <a:lnTo>
                    <a:pt x="936365" y="38902"/>
                  </a:lnTo>
                  <a:lnTo>
                    <a:pt x="892227" y="25177"/>
                  </a:lnTo>
                  <a:lnTo>
                    <a:pt x="846902" y="14319"/>
                  </a:lnTo>
                  <a:lnTo>
                    <a:pt x="800494" y="6434"/>
                  </a:lnTo>
                  <a:lnTo>
                    <a:pt x="753108" y="1626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747" y="1804416"/>
              <a:ext cx="1519427" cy="15194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66927" y="1470660"/>
            <a:ext cx="2265045" cy="4413885"/>
          </a:xfrm>
          <a:prstGeom prst="rect">
            <a:avLst/>
          </a:prstGeom>
          <a:ln w="63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702310">
              <a:lnSpc>
                <a:spcPct val="100000"/>
              </a:lnSpc>
            </a:pPr>
            <a:r>
              <a:rPr sz="1800" b="1" spc="-160" dirty="0">
                <a:latin typeface="Tahoma"/>
                <a:cs typeface="Tahoma"/>
              </a:rPr>
              <a:t>Readiness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ahoma"/>
              <a:cs typeface="Tahoma"/>
            </a:endParaRPr>
          </a:p>
          <a:p>
            <a:pPr marL="332105" marR="186690" indent="-287020">
              <a:lnSpc>
                <a:spcPct val="100000"/>
              </a:lnSpc>
              <a:buFont typeface="Arial MT"/>
              <a:buChar char="•"/>
              <a:tabLst>
                <a:tab pos="332105" algn="l"/>
                <a:tab pos="332740" algn="l"/>
              </a:tabLst>
            </a:pPr>
            <a:r>
              <a:rPr sz="1400" spc="10" dirty="0">
                <a:latin typeface="Tahoma"/>
                <a:cs typeface="Tahoma"/>
              </a:rPr>
              <a:t>A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05" dirty="0">
                <a:latin typeface="Tahoma"/>
                <a:cs typeface="Tahoma"/>
              </a:rPr>
              <a:t>s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80" dirty="0">
                <a:latin typeface="Tahoma"/>
                <a:cs typeface="Tahoma"/>
              </a:rPr>
              <a:t>e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110" dirty="0">
                <a:latin typeface="Tahoma"/>
                <a:cs typeface="Tahoma"/>
              </a:rPr>
              <a:t>f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80" dirty="0">
                <a:latin typeface="Tahoma"/>
                <a:cs typeface="Tahoma"/>
              </a:rPr>
              <a:t>M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b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70" dirty="0">
                <a:latin typeface="Tahoma"/>
                <a:cs typeface="Tahoma"/>
              </a:rPr>
              <a:t>t  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25" dirty="0">
                <a:latin typeface="Tahoma"/>
                <a:cs typeface="Tahoma"/>
              </a:rPr>
              <a:t>c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50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b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70" dirty="0">
                <a:latin typeface="Tahoma"/>
                <a:cs typeface="Tahoma"/>
              </a:rPr>
              <a:t>n</a:t>
            </a:r>
            <a:r>
              <a:rPr sz="1400" spc="-100" dirty="0">
                <a:latin typeface="Tahoma"/>
                <a:cs typeface="Tahoma"/>
              </a:rPr>
              <a:t>g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f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" dirty="0">
                <a:latin typeface="Tahoma"/>
                <a:cs typeface="Tahoma"/>
              </a:rPr>
              <a:t>ll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45" dirty="0">
                <a:latin typeface="Tahoma"/>
                <a:cs typeface="Tahoma"/>
              </a:rPr>
              <a:t>w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1350">
              <a:latin typeface="Tahoma"/>
              <a:cs typeface="Tahoma"/>
            </a:endParaRPr>
          </a:p>
          <a:p>
            <a:pPr marL="332105" marR="282575" indent="-287020">
              <a:lnSpc>
                <a:spcPct val="100000"/>
              </a:lnSpc>
              <a:buFont typeface="Arial MT"/>
              <a:buChar char="•"/>
              <a:tabLst>
                <a:tab pos="332105" algn="l"/>
                <a:tab pos="332740" algn="l"/>
              </a:tabLst>
            </a:pPr>
            <a:r>
              <a:rPr sz="1400" spc="-30" dirty="0">
                <a:latin typeface="Tahoma"/>
                <a:cs typeface="Tahoma"/>
              </a:rPr>
              <a:t>H</a:t>
            </a:r>
            <a:r>
              <a:rPr sz="1400" spc="-50" dirty="0">
                <a:latin typeface="Tahoma"/>
                <a:cs typeface="Tahoma"/>
              </a:rPr>
              <a:t>i</a:t>
            </a:r>
            <a:r>
              <a:rPr sz="1400" spc="-90" dirty="0">
                <a:latin typeface="Tahoma"/>
                <a:cs typeface="Tahoma"/>
              </a:rPr>
              <a:t>g</a:t>
            </a:r>
            <a:r>
              <a:rPr sz="1400" spc="-30" dirty="0">
                <a:latin typeface="Tahoma"/>
                <a:cs typeface="Tahoma"/>
              </a:rPr>
              <a:t>h</a:t>
            </a:r>
            <a:r>
              <a:rPr sz="1400" spc="-95" dirty="0">
                <a:latin typeface="Tahoma"/>
                <a:cs typeface="Tahoma"/>
              </a:rPr>
              <a:t>-</a:t>
            </a:r>
            <a:r>
              <a:rPr sz="1400" spc="-2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v</a:t>
            </a:r>
            <a:r>
              <a:rPr sz="1400" spc="-8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0" dirty="0">
                <a:latin typeface="Tahoma"/>
                <a:cs typeface="Tahoma"/>
              </a:rPr>
              <a:t>g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105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30" dirty="0">
                <a:latin typeface="Tahoma"/>
                <a:cs typeface="Tahoma"/>
              </a:rPr>
              <a:t>n  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30" dirty="0">
                <a:latin typeface="Tahoma"/>
                <a:cs typeface="Tahoma"/>
              </a:rPr>
              <a:t>pl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x</a:t>
            </a:r>
            <a:r>
              <a:rPr sz="1400" spc="-10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t</a:t>
            </a:r>
            <a:r>
              <a:rPr sz="1400" spc="-65" dirty="0">
                <a:latin typeface="Tahoma"/>
                <a:cs typeface="Tahoma"/>
              </a:rPr>
              <a:t>y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a</a:t>
            </a:r>
            <a:r>
              <a:rPr sz="1400" spc="-70" dirty="0">
                <a:latin typeface="Tahoma"/>
                <a:cs typeface="Tahoma"/>
              </a:rPr>
              <a:t>s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60" dirty="0">
                <a:latin typeface="Tahoma"/>
                <a:cs typeface="Tahoma"/>
              </a:rPr>
              <a:t>en</a:t>
            </a:r>
            <a:r>
              <a:rPr sz="1400" spc="-75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7269" y="3598926"/>
            <a:ext cx="1494790" cy="0"/>
          </a:xfrm>
          <a:custGeom>
            <a:avLst/>
            <a:gdLst/>
            <a:ahLst/>
            <a:cxnLst/>
            <a:rect l="l" t="t" r="r" b="b"/>
            <a:pathLst>
              <a:path w="1494789">
                <a:moveTo>
                  <a:pt x="0" y="0"/>
                </a:moveTo>
                <a:lnTo>
                  <a:pt x="1494751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532065" y="2233589"/>
            <a:ext cx="478155" cy="621665"/>
            <a:chOff x="1532065" y="2233589"/>
            <a:chExt cx="478155" cy="621665"/>
          </a:xfrm>
        </p:grpSpPr>
        <p:sp>
          <p:nvSpPr>
            <p:cNvPr id="12" name="object 12"/>
            <p:cNvSpPr/>
            <p:nvPr/>
          </p:nvSpPr>
          <p:spPr>
            <a:xfrm>
              <a:off x="1532064" y="2233599"/>
              <a:ext cx="478155" cy="621665"/>
            </a:xfrm>
            <a:custGeom>
              <a:avLst/>
              <a:gdLst/>
              <a:ahLst/>
              <a:cxnLst/>
              <a:rect l="l" t="t" r="r" b="b"/>
              <a:pathLst>
                <a:path w="478155" h="621664">
                  <a:moveTo>
                    <a:pt x="477545" y="49606"/>
                  </a:moveTo>
                  <a:lnTo>
                    <a:pt x="473633" y="30645"/>
                  </a:lnTo>
                  <a:lnTo>
                    <a:pt x="467106" y="20942"/>
                  </a:lnTo>
                  <a:lnTo>
                    <a:pt x="463219" y="15163"/>
                  </a:lnTo>
                  <a:lnTo>
                    <a:pt x="457530" y="11303"/>
                  </a:lnTo>
                  <a:lnTo>
                    <a:pt x="457530" y="49606"/>
                  </a:lnTo>
                  <a:lnTo>
                    <a:pt x="457530" y="572985"/>
                  </a:lnTo>
                  <a:lnTo>
                    <a:pt x="455295" y="584136"/>
                  </a:lnTo>
                  <a:lnTo>
                    <a:pt x="449186" y="593255"/>
                  </a:lnTo>
                  <a:lnTo>
                    <a:pt x="440131" y="599401"/>
                  </a:lnTo>
                  <a:lnTo>
                    <a:pt x="429018" y="601649"/>
                  </a:lnTo>
                  <a:lnTo>
                    <a:pt x="48717" y="601649"/>
                  </a:lnTo>
                  <a:lnTo>
                    <a:pt x="37617" y="599401"/>
                  </a:lnTo>
                  <a:lnTo>
                    <a:pt x="28549" y="593255"/>
                  </a:lnTo>
                  <a:lnTo>
                    <a:pt x="22453" y="584136"/>
                  </a:lnTo>
                  <a:lnTo>
                    <a:pt x="20218" y="572985"/>
                  </a:lnTo>
                  <a:lnTo>
                    <a:pt x="20218" y="49606"/>
                  </a:lnTo>
                  <a:lnTo>
                    <a:pt x="22453" y="38442"/>
                  </a:lnTo>
                  <a:lnTo>
                    <a:pt x="28549" y="29337"/>
                  </a:lnTo>
                  <a:lnTo>
                    <a:pt x="37617" y="23190"/>
                  </a:lnTo>
                  <a:lnTo>
                    <a:pt x="48717" y="20942"/>
                  </a:lnTo>
                  <a:lnTo>
                    <a:pt x="64922" y="20942"/>
                  </a:lnTo>
                  <a:lnTo>
                    <a:pt x="64935" y="76530"/>
                  </a:lnTo>
                  <a:lnTo>
                    <a:pt x="69342" y="81026"/>
                  </a:lnTo>
                  <a:lnTo>
                    <a:pt x="74803" y="81127"/>
                  </a:lnTo>
                  <a:lnTo>
                    <a:pt x="402742" y="81127"/>
                  </a:lnTo>
                  <a:lnTo>
                    <a:pt x="408203" y="81026"/>
                  </a:lnTo>
                  <a:lnTo>
                    <a:pt x="412648" y="76530"/>
                  </a:lnTo>
                  <a:lnTo>
                    <a:pt x="412851" y="70954"/>
                  </a:lnTo>
                  <a:lnTo>
                    <a:pt x="412851" y="60794"/>
                  </a:lnTo>
                  <a:lnTo>
                    <a:pt x="412851" y="20942"/>
                  </a:lnTo>
                  <a:lnTo>
                    <a:pt x="429018" y="20942"/>
                  </a:lnTo>
                  <a:lnTo>
                    <a:pt x="440131" y="23190"/>
                  </a:lnTo>
                  <a:lnTo>
                    <a:pt x="449186" y="29337"/>
                  </a:lnTo>
                  <a:lnTo>
                    <a:pt x="455295" y="38442"/>
                  </a:lnTo>
                  <a:lnTo>
                    <a:pt x="457530" y="49606"/>
                  </a:lnTo>
                  <a:lnTo>
                    <a:pt x="457530" y="11303"/>
                  </a:lnTo>
                  <a:lnTo>
                    <a:pt x="447840" y="4699"/>
                  </a:lnTo>
                  <a:lnTo>
                    <a:pt x="429018" y="812"/>
                  </a:lnTo>
                  <a:lnTo>
                    <a:pt x="409016" y="812"/>
                  </a:lnTo>
                  <a:lnTo>
                    <a:pt x="408203" y="0"/>
                  </a:lnTo>
                  <a:lnTo>
                    <a:pt x="392836" y="0"/>
                  </a:lnTo>
                  <a:lnTo>
                    <a:pt x="392836" y="20942"/>
                  </a:lnTo>
                  <a:lnTo>
                    <a:pt x="392836" y="60794"/>
                  </a:lnTo>
                  <a:lnTo>
                    <a:pt x="84912" y="60794"/>
                  </a:lnTo>
                  <a:lnTo>
                    <a:pt x="84912" y="20942"/>
                  </a:lnTo>
                  <a:lnTo>
                    <a:pt x="392836" y="20942"/>
                  </a:lnTo>
                  <a:lnTo>
                    <a:pt x="392836" y="0"/>
                  </a:lnTo>
                  <a:lnTo>
                    <a:pt x="69342" y="0"/>
                  </a:lnTo>
                  <a:lnTo>
                    <a:pt x="68529" y="812"/>
                  </a:lnTo>
                  <a:lnTo>
                    <a:pt x="48717" y="812"/>
                  </a:lnTo>
                  <a:lnTo>
                    <a:pt x="29794" y="4635"/>
                  </a:lnTo>
                  <a:lnTo>
                    <a:pt x="14351" y="15087"/>
                  </a:lnTo>
                  <a:lnTo>
                    <a:pt x="3911" y="30594"/>
                  </a:lnTo>
                  <a:lnTo>
                    <a:pt x="0" y="49606"/>
                  </a:lnTo>
                  <a:lnTo>
                    <a:pt x="0" y="572985"/>
                  </a:lnTo>
                  <a:lnTo>
                    <a:pt x="3911" y="591959"/>
                  </a:lnTo>
                  <a:lnTo>
                    <a:pt x="14351" y="607441"/>
                  </a:lnTo>
                  <a:lnTo>
                    <a:pt x="29794" y="617829"/>
                  </a:lnTo>
                  <a:lnTo>
                    <a:pt x="48717" y="621576"/>
                  </a:lnTo>
                  <a:lnTo>
                    <a:pt x="429018" y="621576"/>
                  </a:lnTo>
                  <a:lnTo>
                    <a:pt x="467067" y="601649"/>
                  </a:lnTo>
                  <a:lnTo>
                    <a:pt x="477545" y="572985"/>
                  </a:lnTo>
                  <a:lnTo>
                    <a:pt x="477545" y="49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238" y="2406765"/>
              <a:ext cx="97451" cy="718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238" y="2533237"/>
              <a:ext cx="97451" cy="718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2238" y="2659911"/>
              <a:ext cx="97451" cy="718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55267" y="2458275"/>
              <a:ext cx="163830" cy="273685"/>
            </a:xfrm>
            <a:custGeom>
              <a:avLst/>
              <a:gdLst/>
              <a:ahLst/>
              <a:cxnLst/>
              <a:rect l="l" t="t" r="r" b="b"/>
              <a:pathLst>
                <a:path w="163830" h="273685">
                  <a:moveTo>
                    <a:pt x="163156" y="257797"/>
                  </a:moveTo>
                  <a:lnTo>
                    <a:pt x="158711" y="253352"/>
                  </a:lnTo>
                  <a:lnTo>
                    <a:pt x="4648" y="253352"/>
                  </a:lnTo>
                  <a:lnTo>
                    <a:pt x="203" y="257784"/>
                  </a:lnTo>
                  <a:lnTo>
                    <a:pt x="0" y="263309"/>
                  </a:lnTo>
                  <a:lnTo>
                    <a:pt x="203" y="268884"/>
                  </a:lnTo>
                  <a:lnTo>
                    <a:pt x="4648" y="273380"/>
                  </a:lnTo>
                  <a:lnTo>
                    <a:pt x="153250" y="273481"/>
                  </a:lnTo>
                  <a:lnTo>
                    <a:pt x="158711" y="273380"/>
                  </a:lnTo>
                  <a:lnTo>
                    <a:pt x="163156" y="268846"/>
                  </a:lnTo>
                  <a:lnTo>
                    <a:pt x="163156" y="257797"/>
                  </a:lnTo>
                  <a:close/>
                </a:path>
                <a:path w="163830" h="273685">
                  <a:moveTo>
                    <a:pt x="163360" y="131025"/>
                  </a:moveTo>
                  <a:lnTo>
                    <a:pt x="158915" y="126466"/>
                  </a:lnTo>
                  <a:lnTo>
                    <a:pt x="4445" y="126466"/>
                  </a:lnTo>
                  <a:lnTo>
                    <a:pt x="0" y="131025"/>
                  </a:lnTo>
                  <a:lnTo>
                    <a:pt x="0" y="142252"/>
                  </a:lnTo>
                  <a:lnTo>
                    <a:pt x="4445" y="146799"/>
                  </a:lnTo>
                  <a:lnTo>
                    <a:pt x="153250" y="146799"/>
                  </a:lnTo>
                  <a:lnTo>
                    <a:pt x="158915" y="146799"/>
                  </a:lnTo>
                  <a:lnTo>
                    <a:pt x="163360" y="142252"/>
                  </a:lnTo>
                  <a:lnTo>
                    <a:pt x="163360" y="131025"/>
                  </a:lnTo>
                  <a:close/>
                </a:path>
                <a:path w="163830" h="273685">
                  <a:moveTo>
                    <a:pt x="163360" y="4559"/>
                  </a:moveTo>
                  <a:lnTo>
                    <a:pt x="158915" y="0"/>
                  </a:lnTo>
                  <a:lnTo>
                    <a:pt x="4445" y="0"/>
                  </a:lnTo>
                  <a:lnTo>
                    <a:pt x="0" y="4559"/>
                  </a:lnTo>
                  <a:lnTo>
                    <a:pt x="0" y="15773"/>
                  </a:lnTo>
                  <a:lnTo>
                    <a:pt x="4445" y="20332"/>
                  </a:lnTo>
                  <a:lnTo>
                    <a:pt x="153250" y="20332"/>
                  </a:lnTo>
                  <a:lnTo>
                    <a:pt x="158915" y="20332"/>
                  </a:lnTo>
                  <a:lnTo>
                    <a:pt x="163360" y="15773"/>
                  </a:lnTo>
                  <a:lnTo>
                    <a:pt x="163360" y="4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132576" y="2188464"/>
            <a:ext cx="2677795" cy="594360"/>
            <a:chOff x="6132576" y="2188464"/>
            <a:chExt cx="2677795" cy="59436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2576" y="2188464"/>
              <a:ext cx="2677667" cy="5943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58484" y="2214372"/>
              <a:ext cx="2571115" cy="487680"/>
            </a:xfrm>
            <a:custGeom>
              <a:avLst/>
              <a:gdLst/>
              <a:ahLst/>
              <a:cxnLst/>
              <a:rect l="l" t="t" r="r" b="b"/>
              <a:pathLst>
                <a:path w="2571115" h="487680">
                  <a:moveTo>
                    <a:pt x="2327148" y="0"/>
                  </a:moveTo>
                  <a:lnTo>
                    <a:pt x="243840" y="0"/>
                  </a:lnTo>
                  <a:lnTo>
                    <a:pt x="194697" y="4953"/>
                  </a:lnTo>
                  <a:lnTo>
                    <a:pt x="148925" y="19161"/>
                  </a:lnTo>
                  <a:lnTo>
                    <a:pt x="107505" y="41643"/>
                  </a:lnTo>
                  <a:lnTo>
                    <a:pt x="71418" y="71418"/>
                  </a:lnTo>
                  <a:lnTo>
                    <a:pt x="41643" y="107505"/>
                  </a:lnTo>
                  <a:lnTo>
                    <a:pt x="19161" y="148925"/>
                  </a:lnTo>
                  <a:lnTo>
                    <a:pt x="4953" y="194697"/>
                  </a:lnTo>
                  <a:lnTo>
                    <a:pt x="0" y="243839"/>
                  </a:lnTo>
                  <a:lnTo>
                    <a:pt x="4953" y="292982"/>
                  </a:lnTo>
                  <a:lnTo>
                    <a:pt x="19161" y="338754"/>
                  </a:lnTo>
                  <a:lnTo>
                    <a:pt x="41643" y="380174"/>
                  </a:lnTo>
                  <a:lnTo>
                    <a:pt x="71418" y="416261"/>
                  </a:lnTo>
                  <a:lnTo>
                    <a:pt x="107505" y="446036"/>
                  </a:lnTo>
                  <a:lnTo>
                    <a:pt x="148925" y="468518"/>
                  </a:lnTo>
                  <a:lnTo>
                    <a:pt x="194697" y="482726"/>
                  </a:lnTo>
                  <a:lnTo>
                    <a:pt x="243840" y="487679"/>
                  </a:lnTo>
                  <a:lnTo>
                    <a:pt x="2327148" y="487679"/>
                  </a:lnTo>
                  <a:lnTo>
                    <a:pt x="2376290" y="482726"/>
                  </a:lnTo>
                  <a:lnTo>
                    <a:pt x="2422062" y="468518"/>
                  </a:lnTo>
                  <a:lnTo>
                    <a:pt x="2463482" y="446036"/>
                  </a:lnTo>
                  <a:lnTo>
                    <a:pt x="2499569" y="416261"/>
                  </a:lnTo>
                  <a:lnTo>
                    <a:pt x="2529344" y="380174"/>
                  </a:lnTo>
                  <a:lnTo>
                    <a:pt x="2551826" y="338754"/>
                  </a:lnTo>
                  <a:lnTo>
                    <a:pt x="2566034" y="292982"/>
                  </a:lnTo>
                  <a:lnTo>
                    <a:pt x="2570988" y="243839"/>
                  </a:lnTo>
                  <a:lnTo>
                    <a:pt x="2566034" y="194697"/>
                  </a:lnTo>
                  <a:lnTo>
                    <a:pt x="2551826" y="148925"/>
                  </a:lnTo>
                  <a:lnTo>
                    <a:pt x="2529344" y="107505"/>
                  </a:lnTo>
                  <a:lnTo>
                    <a:pt x="2499569" y="71418"/>
                  </a:lnTo>
                  <a:lnTo>
                    <a:pt x="2463482" y="41643"/>
                  </a:lnTo>
                  <a:lnTo>
                    <a:pt x="2422062" y="19161"/>
                  </a:lnTo>
                  <a:lnTo>
                    <a:pt x="2376290" y="4953"/>
                  </a:lnTo>
                  <a:lnTo>
                    <a:pt x="2327148" y="0"/>
                  </a:lnTo>
                  <a:close/>
                </a:path>
              </a:pathLst>
            </a:custGeom>
            <a:solidFill>
              <a:srgbClr val="2FA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29184" y="2285326"/>
            <a:ext cx="629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tep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52134" y="2832861"/>
            <a:ext cx="5474970" cy="2323465"/>
            <a:chOff x="6152134" y="2832861"/>
            <a:chExt cx="5474970" cy="232346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84" y="3418331"/>
              <a:ext cx="2420111" cy="9311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29921" y="3413569"/>
              <a:ext cx="2430145" cy="941069"/>
            </a:xfrm>
            <a:custGeom>
              <a:avLst/>
              <a:gdLst/>
              <a:ahLst/>
              <a:cxnLst/>
              <a:rect l="l" t="t" r="r" b="b"/>
              <a:pathLst>
                <a:path w="2430145" h="941070">
                  <a:moveTo>
                    <a:pt x="0" y="0"/>
                  </a:moveTo>
                  <a:lnTo>
                    <a:pt x="2429637" y="0"/>
                  </a:lnTo>
                  <a:lnTo>
                    <a:pt x="2429637" y="940688"/>
                  </a:lnTo>
                  <a:lnTo>
                    <a:pt x="0" y="94068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58484" y="2839211"/>
              <a:ext cx="2571115" cy="2310765"/>
            </a:xfrm>
            <a:custGeom>
              <a:avLst/>
              <a:gdLst/>
              <a:ahLst/>
              <a:cxnLst/>
              <a:rect l="l" t="t" r="r" b="b"/>
              <a:pathLst>
                <a:path w="2571115" h="2310765">
                  <a:moveTo>
                    <a:pt x="0" y="69011"/>
                  </a:moveTo>
                  <a:lnTo>
                    <a:pt x="5423" y="42149"/>
                  </a:lnTo>
                  <a:lnTo>
                    <a:pt x="20213" y="20213"/>
                  </a:lnTo>
                  <a:lnTo>
                    <a:pt x="42149" y="5423"/>
                  </a:lnTo>
                  <a:lnTo>
                    <a:pt x="69011" y="0"/>
                  </a:lnTo>
                  <a:lnTo>
                    <a:pt x="2501976" y="0"/>
                  </a:lnTo>
                  <a:lnTo>
                    <a:pt x="2528838" y="5423"/>
                  </a:lnTo>
                  <a:lnTo>
                    <a:pt x="2550774" y="20213"/>
                  </a:lnTo>
                  <a:lnTo>
                    <a:pt x="2565564" y="42149"/>
                  </a:lnTo>
                  <a:lnTo>
                    <a:pt x="2570988" y="69011"/>
                  </a:lnTo>
                  <a:lnTo>
                    <a:pt x="2570988" y="2241372"/>
                  </a:lnTo>
                  <a:lnTo>
                    <a:pt x="2565564" y="2268234"/>
                  </a:lnTo>
                  <a:lnTo>
                    <a:pt x="2550774" y="2290170"/>
                  </a:lnTo>
                  <a:lnTo>
                    <a:pt x="2528838" y="2304960"/>
                  </a:lnTo>
                  <a:lnTo>
                    <a:pt x="2501976" y="2310384"/>
                  </a:lnTo>
                  <a:lnTo>
                    <a:pt x="69011" y="2310384"/>
                  </a:lnTo>
                  <a:lnTo>
                    <a:pt x="42149" y="2304960"/>
                  </a:lnTo>
                  <a:lnTo>
                    <a:pt x="20213" y="2290170"/>
                  </a:lnTo>
                  <a:lnTo>
                    <a:pt x="5423" y="2268234"/>
                  </a:lnTo>
                  <a:lnTo>
                    <a:pt x="0" y="2241372"/>
                  </a:lnTo>
                  <a:lnTo>
                    <a:pt x="0" y="69011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5044" y="3313176"/>
              <a:ext cx="2439911" cy="1161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110281" y="3308413"/>
              <a:ext cx="2449830" cy="1170940"/>
            </a:xfrm>
            <a:custGeom>
              <a:avLst/>
              <a:gdLst/>
              <a:ahLst/>
              <a:cxnLst/>
              <a:rect l="l" t="t" r="r" b="b"/>
              <a:pathLst>
                <a:path w="2449829" h="1170939">
                  <a:moveTo>
                    <a:pt x="0" y="0"/>
                  </a:moveTo>
                  <a:lnTo>
                    <a:pt x="2449449" y="0"/>
                  </a:lnTo>
                  <a:lnTo>
                    <a:pt x="2449449" y="1170813"/>
                  </a:lnTo>
                  <a:lnTo>
                    <a:pt x="0" y="11708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49512" y="2839211"/>
              <a:ext cx="2571115" cy="2310765"/>
            </a:xfrm>
            <a:custGeom>
              <a:avLst/>
              <a:gdLst/>
              <a:ahLst/>
              <a:cxnLst/>
              <a:rect l="l" t="t" r="r" b="b"/>
              <a:pathLst>
                <a:path w="2571115" h="2310765">
                  <a:moveTo>
                    <a:pt x="0" y="69011"/>
                  </a:moveTo>
                  <a:lnTo>
                    <a:pt x="5423" y="42149"/>
                  </a:lnTo>
                  <a:lnTo>
                    <a:pt x="20213" y="20213"/>
                  </a:lnTo>
                  <a:lnTo>
                    <a:pt x="42149" y="5423"/>
                  </a:lnTo>
                  <a:lnTo>
                    <a:pt x="69011" y="0"/>
                  </a:lnTo>
                  <a:lnTo>
                    <a:pt x="2501976" y="0"/>
                  </a:lnTo>
                  <a:lnTo>
                    <a:pt x="2528838" y="5423"/>
                  </a:lnTo>
                  <a:lnTo>
                    <a:pt x="2550774" y="20213"/>
                  </a:lnTo>
                  <a:lnTo>
                    <a:pt x="2565564" y="42149"/>
                  </a:lnTo>
                  <a:lnTo>
                    <a:pt x="2570988" y="69011"/>
                  </a:lnTo>
                  <a:lnTo>
                    <a:pt x="2570988" y="2241372"/>
                  </a:lnTo>
                  <a:lnTo>
                    <a:pt x="2565564" y="2268234"/>
                  </a:lnTo>
                  <a:lnTo>
                    <a:pt x="2550774" y="2290170"/>
                  </a:lnTo>
                  <a:lnTo>
                    <a:pt x="2528838" y="2304960"/>
                  </a:lnTo>
                  <a:lnTo>
                    <a:pt x="2501976" y="2310384"/>
                  </a:lnTo>
                  <a:lnTo>
                    <a:pt x="69011" y="2310384"/>
                  </a:lnTo>
                  <a:lnTo>
                    <a:pt x="42149" y="2304960"/>
                  </a:lnTo>
                  <a:lnTo>
                    <a:pt x="20213" y="2290170"/>
                  </a:lnTo>
                  <a:lnTo>
                    <a:pt x="5423" y="2268234"/>
                  </a:lnTo>
                  <a:lnTo>
                    <a:pt x="0" y="2241372"/>
                  </a:lnTo>
                  <a:lnTo>
                    <a:pt x="0" y="69011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023604" y="2188464"/>
            <a:ext cx="2677795" cy="594360"/>
            <a:chOff x="9023604" y="2188464"/>
            <a:chExt cx="2677795" cy="59436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3604" y="2188464"/>
              <a:ext cx="2677667" cy="59435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049512" y="2214372"/>
              <a:ext cx="2571115" cy="487680"/>
            </a:xfrm>
            <a:custGeom>
              <a:avLst/>
              <a:gdLst/>
              <a:ahLst/>
              <a:cxnLst/>
              <a:rect l="l" t="t" r="r" b="b"/>
              <a:pathLst>
                <a:path w="2571115" h="487680">
                  <a:moveTo>
                    <a:pt x="2327148" y="0"/>
                  </a:moveTo>
                  <a:lnTo>
                    <a:pt x="243840" y="0"/>
                  </a:lnTo>
                  <a:lnTo>
                    <a:pt x="194697" y="4953"/>
                  </a:lnTo>
                  <a:lnTo>
                    <a:pt x="148925" y="19161"/>
                  </a:lnTo>
                  <a:lnTo>
                    <a:pt x="107505" y="41643"/>
                  </a:lnTo>
                  <a:lnTo>
                    <a:pt x="71418" y="71418"/>
                  </a:lnTo>
                  <a:lnTo>
                    <a:pt x="41643" y="107505"/>
                  </a:lnTo>
                  <a:lnTo>
                    <a:pt x="19161" y="148925"/>
                  </a:lnTo>
                  <a:lnTo>
                    <a:pt x="4953" y="194697"/>
                  </a:lnTo>
                  <a:lnTo>
                    <a:pt x="0" y="243839"/>
                  </a:lnTo>
                  <a:lnTo>
                    <a:pt x="4953" y="292982"/>
                  </a:lnTo>
                  <a:lnTo>
                    <a:pt x="19161" y="338754"/>
                  </a:lnTo>
                  <a:lnTo>
                    <a:pt x="41643" y="380174"/>
                  </a:lnTo>
                  <a:lnTo>
                    <a:pt x="71418" y="416261"/>
                  </a:lnTo>
                  <a:lnTo>
                    <a:pt x="107505" y="446036"/>
                  </a:lnTo>
                  <a:lnTo>
                    <a:pt x="148925" y="468518"/>
                  </a:lnTo>
                  <a:lnTo>
                    <a:pt x="194697" y="482726"/>
                  </a:lnTo>
                  <a:lnTo>
                    <a:pt x="243840" y="487679"/>
                  </a:lnTo>
                  <a:lnTo>
                    <a:pt x="2327148" y="487679"/>
                  </a:lnTo>
                  <a:lnTo>
                    <a:pt x="2376290" y="482726"/>
                  </a:lnTo>
                  <a:lnTo>
                    <a:pt x="2422062" y="468518"/>
                  </a:lnTo>
                  <a:lnTo>
                    <a:pt x="2463482" y="446036"/>
                  </a:lnTo>
                  <a:lnTo>
                    <a:pt x="2499569" y="416261"/>
                  </a:lnTo>
                  <a:lnTo>
                    <a:pt x="2529344" y="380174"/>
                  </a:lnTo>
                  <a:lnTo>
                    <a:pt x="2551826" y="338754"/>
                  </a:lnTo>
                  <a:lnTo>
                    <a:pt x="2566034" y="292982"/>
                  </a:lnTo>
                  <a:lnTo>
                    <a:pt x="2570988" y="243839"/>
                  </a:lnTo>
                  <a:lnTo>
                    <a:pt x="2566034" y="194697"/>
                  </a:lnTo>
                  <a:lnTo>
                    <a:pt x="2551826" y="148925"/>
                  </a:lnTo>
                  <a:lnTo>
                    <a:pt x="2529344" y="107505"/>
                  </a:lnTo>
                  <a:lnTo>
                    <a:pt x="2499569" y="71418"/>
                  </a:lnTo>
                  <a:lnTo>
                    <a:pt x="2463482" y="41643"/>
                  </a:lnTo>
                  <a:lnTo>
                    <a:pt x="2422062" y="19161"/>
                  </a:lnTo>
                  <a:lnTo>
                    <a:pt x="2376290" y="4953"/>
                  </a:lnTo>
                  <a:lnTo>
                    <a:pt x="2327148" y="0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019924" y="2285326"/>
            <a:ext cx="62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tep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29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41548" y="2188464"/>
            <a:ext cx="2679700" cy="594360"/>
            <a:chOff x="3241548" y="2188464"/>
            <a:chExt cx="2679700" cy="59436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1548" y="2188464"/>
              <a:ext cx="2679191" cy="59435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67455" y="2214373"/>
              <a:ext cx="2573020" cy="487680"/>
            </a:xfrm>
            <a:custGeom>
              <a:avLst/>
              <a:gdLst/>
              <a:ahLst/>
              <a:cxnLst/>
              <a:rect l="l" t="t" r="r" b="b"/>
              <a:pathLst>
                <a:path w="2573020" h="487680">
                  <a:moveTo>
                    <a:pt x="2328672" y="0"/>
                  </a:moveTo>
                  <a:lnTo>
                    <a:pt x="243840" y="0"/>
                  </a:lnTo>
                  <a:lnTo>
                    <a:pt x="194697" y="4953"/>
                  </a:lnTo>
                  <a:lnTo>
                    <a:pt x="148925" y="19161"/>
                  </a:lnTo>
                  <a:lnTo>
                    <a:pt x="107505" y="41643"/>
                  </a:lnTo>
                  <a:lnTo>
                    <a:pt x="71418" y="71418"/>
                  </a:lnTo>
                  <a:lnTo>
                    <a:pt x="41643" y="107505"/>
                  </a:lnTo>
                  <a:lnTo>
                    <a:pt x="19161" y="148925"/>
                  </a:lnTo>
                  <a:lnTo>
                    <a:pt x="4953" y="194697"/>
                  </a:lnTo>
                  <a:lnTo>
                    <a:pt x="0" y="243839"/>
                  </a:lnTo>
                  <a:lnTo>
                    <a:pt x="4953" y="292982"/>
                  </a:lnTo>
                  <a:lnTo>
                    <a:pt x="19161" y="338754"/>
                  </a:lnTo>
                  <a:lnTo>
                    <a:pt x="41643" y="380174"/>
                  </a:lnTo>
                  <a:lnTo>
                    <a:pt x="71418" y="416261"/>
                  </a:lnTo>
                  <a:lnTo>
                    <a:pt x="107505" y="446036"/>
                  </a:lnTo>
                  <a:lnTo>
                    <a:pt x="148925" y="468518"/>
                  </a:lnTo>
                  <a:lnTo>
                    <a:pt x="194697" y="482726"/>
                  </a:lnTo>
                  <a:lnTo>
                    <a:pt x="243840" y="487679"/>
                  </a:lnTo>
                  <a:lnTo>
                    <a:pt x="2328672" y="487679"/>
                  </a:lnTo>
                  <a:lnTo>
                    <a:pt x="2377814" y="482726"/>
                  </a:lnTo>
                  <a:lnTo>
                    <a:pt x="2423586" y="468518"/>
                  </a:lnTo>
                  <a:lnTo>
                    <a:pt x="2465006" y="446036"/>
                  </a:lnTo>
                  <a:lnTo>
                    <a:pt x="2501093" y="416261"/>
                  </a:lnTo>
                  <a:lnTo>
                    <a:pt x="2530868" y="380174"/>
                  </a:lnTo>
                  <a:lnTo>
                    <a:pt x="2553350" y="338754"/>
                  </a:lnTo>
                  <a:lnTo>
                    <a:pt x="2567558" y="292982"/>
                  </a:lnTo>
                  <a:lnTo>
                    <a:pt x="2572512" y="243839"/>
                  </a:lnTo>
                  <a:lnTo>
                    <a:pt x="2567558" y="194697"/>
                  </a:lnTo>
                  <a:lnTo>
                    <a:pt x="2553350" y="148925"/>
                  </a:lnTo>
                  <a:lnTo>
                    <a:pt x="2530868" y="107505"/>
                  </a:lnTo>
                  <a:lnTo>
                    <a:pt x="2501093" y="71418"/>
                  </a:lnTo>
                  <a:lnTo>
                    <a:pt x="2465006" y="41643"/>
                  </a:lnTo>
                  <a:lnTo>
                    <a:pt x="2423586" y="19161"/>
                  </a:lnTo>
                  <a:lnTo>
                    <a:pt x="2377814" y="4953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37B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256958" y="2285326"/>
            <a:ext cx="593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tep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2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05771" y="4236552"/>
            <a:ext cx="229679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Tahoma"/>
                <a:cs typeface="Tahoma"/>
              </a:rPr>
              <a:t>I</a:t>
            </a:r>
            <a:r>
              <a:rPr sz="1400" spc="-135" dirty="0">
                <a:latin typeface="Tahoma"/>
                <a:cs typeface="Tahoma"/>
              </a:rPr>
              <a:t>n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55" dirty="0">
                <a:latin typeface="Tahoma"/>
                <a:cs typeface="Tahoma"/>
              </a:rPr>
              <a:t>t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&amp;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x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40" dirty="0">
                <a:latin typeface="Tahoma"/>
                <a:cs typeface="Tahoma"/>
              </a:rPr>
              <a:t>u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B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135" dirty="0">
                <a:latin typeface="Tahoma"/>
                <a:cs typeface="Tahoma"/>
              </a:rPr>
              <a:t>s</a:t>
            </a:r>
            <a:r>
              <a:rPr sz="1400" b="1" spc="-125" dirty="0">
                <a:latin typeface="Tahoma"/>
                <a:cs typeface="Tahoma"/>
              </a:rPr>
              <a:t>t</a:t>
            </a:r>
            <a:r>
              <a:rPr sz="1400" b="1" spc="-90" dirty="0">
                <a:latin typeface="Tahoma"/>
                <a:cs typeface="Tahoma"/>
              </a:rPr>
              <a:t> </a:t>
            </a:r>
            <a:r>
              <a:rPr sz="1400" b="1" spc="-120" dirty="0">
                <a:latin typeface="Tahoma"/>
                <a:cs typeface="Tahoma"/>
              </a:rPr>
              <a:t>Pr</a:t>
            </a:r>
            <a:r>
              <a:rPr sz="1400" b="1" spc="-140" dirty="0">
                <a:latin typeface="Tahoma"/>
                <a:cs typeface="Tahoma"/>
              </a:rPr>
              <a:t>a</a:t>
            </a:r>
            <a:r>
              <a:rPr sz="1400" b="1" spc="-85" dirty="0">
                <a:latin typeface="Tahoma"/>
                <a:cs typeface="Tahoma"/>
              </a:rPr>
              <a:t>c</a:t>
            </a:r>
            <a:r>
              <a:rPr sz="1400" b="1" spc="-114" dirty="0">
                <a:latin typeface="Tahoma"/>
                <a:cs typeface="Tahoma"/>
              </a:rPr>
              <a:t>t</a:t>
            </a:r>
            <a:r>
              <a:rPr sz="1400" b="1" spc="-100" dirty="0">
                <a:latin typeface="Tahoma"/>
                <a:cs typeface="Tahoma"/>
              </a:rPr>
              <a:t>ic</a:t>
            </a:r>
            <a:r>
              <a:rPr sz="1400" b="1" spc="-105" dirty="0">
                <a:latin typeface="Tahoma"/>
                <a:cs typeface="Tahoma"/>
              </a:rPr>
              <a:t>es  </a:t>
            </a:r>
            <a:r>
              <a:rPr sz="1400" b="1" spc="-100" dirty="0">
                <a:latin typeface="Tahoma"/>
                <a:cs typeface="Tahoma"/>
              </a:rPr>
              <a:t>A</a:t>
            </a:r>
            <a:r>
              <a:rPr sz="1400" b="1" spc="-114" dirty="0">
                <a:latin typeface="Tahoma"/>
                <a:cs typeface="Tahoma"/>
              </a:rPr>
              <a:t>na</a:t>
            </a:r>
            <a:r>
              <a:rPr sz="1400" b="1" spc="-50" dirty="0">
                <a:latin typeface="Tahoma"/>
                <a:cs typeface="Tahoma"/>
              </a:rPr>
              <a:t>l</a:t>
            </a:r>
            <a:r>
              <a:rPr sz="1400" b="1" spc="-80" dirty="0">
                <a:latin typeface="Tahoma"/>
                <a:cs typeface="Tahoma"/>
              </a:rPr>
              <a:t>y</a:t>
            </a:r>
            <a:r>
              <a:rPr sz="1400" b="1" spc="-120" dirty="0">
                <a:latin typeface="Tahoma"/>
                <a:cs typeface="Tahoma"/>
              </a:rPr>
              <a:t>z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95" dirty="0">
                <a:latin typeface="Tahoma"/>
                <a:cs typeface="Tahoma"/>
              </a:rPr>
              <a:t> </a:t>
            </a:r>
            <a:r>
              <a:rPr sz="1400" b="1" spc="-150" dirty="0">
                <a:latin typeface="Tahoma"/>
                <a:cs typeface="Tahoma"/>
              </a:rPr>
              <a:t>(</a:t>
            </a:r>
            <a:r>
              <a:rPr sz="1400" b="1" spc="-140" dirty="0">
                <a:latin typeface="Tahoma"/>
                <a:cs typeface="Tahoma"/>
              </a:rPr>
              <a:t>B</a:t>
            </a:r>
            <a:r>
              <a:rPr sz="1400" b="1" spc="-180" dirty="0">
                <a:latin typeface="Tahoma"/>
                <a:cs typeface="Tahoma"/>
              </a:rPr>
              <a:t>P</a:t>
            </a:r>
            <a:r>
              <a:rPr sz="1400" b="1" spc="-100" dirty="0">
                <a:latin typeface="Tahoma"/>
                <a:cs typeface="Tahoma"/>
              </a:rPr>
              <a:t>A</a:t>
            </a:r>
            <a:r>
              <a:rPr sz="1400" b="1" spc="-125" dirty="0">
                <a:latin typeface="Tahoma"/>
                <a:cs typeface="Tahoma"/>
              </a:rPr>
              <a:t>)</a:t>
            </a:r>
            <a:r>
              <a:rPr sz="1400" b="1" spc="-95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an</a:t>
            </a:r>
            <a:r>
              <a:rPr sz="1400" spc="-50" dirty="0">
                <a:latin typeface="Tahoma"/>
                <a:cs typeface="Tahoma"/>
              </a:rPr>
              <a:t>d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d</a:t>
            </a:r>
            <a:r>
              <a:rPr sz="1400" spc="-30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w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ad  </a:t>
            </a:r>
            <a:r>
              <a:rPr sz="1400" spc="-50" dirty="0">
                <a:latin typeface="Tahoma"/>
                <a:cs typeface="Tahoma"/>
              </a:rPr>
              <a:t>B</a:t>
            </a:r>
            <a:r>
              <a:rPr sz="1400" spc="-120" dirty="0">
                <a:latin typeface="Tahoma"/>
                <a:cs typeface="Tahoma"/>
              </a:rPr>
              <a:t>P</a:t>
            </a:r>
            <a:r>
              <a:rPr sz="1400" spc="-30" dirty="0">
                <a:latin typeface="Tahoma"/>
                <a:cs typeface="Tahoma"/>
              </a:rPr>
              <a:t>A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80" dirty="0">
                <a:latin typeface="Tahoma"/>
                <a:cs typeface="Tahoma"/>
              </a:rPr>
              <a:t>e</a:t>
            </a:r>
            <a:r>
              <a:rPr sz="1400" spc="-45" dirty="0">
                <a:latin typeface="Tahoma"/>
                <a:cs typeface="Tahoma"/>
              </a:rPr>
              <a:t>p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r</a:t>
            </a:r>
            <a:r>
              <a:rPr sz="1400" spc="-75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61105" y="2832861"/>
            <a:ext cx="5864860" cy="2323465"/>
            <a:chOff x="3261105" y="2832861"/>
            <a:chExt cx="5864860" cy="2323465"/>
          </a:xfrm>
        </p:grpSpPr>
        <p:sp>
          <p:nvSpPr>
            <p:cNvPr id="38" name="object 38"/>
            <p:cNvSpPr/>
            <p:nvPr/>
          </p:nvSpPr>
          <p:spPr>
            <a:xfrm>
              <a:off x="3267455" y="2839211"/>
              <a:ext cx="2573020" cy="2310765"/>
            </a:xfrm>
            <a:custGeom>
              <a:avLst/>
              <a:gdLst/>
              <a:ahLst/>
              <a:cxnLst/>
              <a:rect l="l" t="t" r="r" b="b"/>
              <a:pathLst>
                <a:path w="2573020" h="2310765">
                  <a:moveTo>
                    <a:pt x="0" y="69011"/>
                  </a:moveTo>
                  <a:lnTo>
                    <a:pt x="5423" y="42149"/>
                  </a:lnTo>
                  <a:lnTo>
                    <a:pt x="20213" y="20213"/>
                  </a:lnTo>
                  <a:lnTo>
                    <a:pt x="42149" y="5423"/>
                  </a:lnTo>
                  <a:lnTo>
                    <a:pt x="69011" y="0"/>
                  </a:lnTo>
                  <a:lnTo>
                    <a:pt x="2503500" y="0"/>
                  </a:lnTo>
                  <a:lnTo>
                    <a:pt x="2530362" y="5423"/>
                  </a:lnTo>
                  <a:lnTo>
                    <a:pt x="2552298" y="20213"/>
                  </a:lnTo>
                  <a:lnTo>
                    <a:pt x="2567088" y="42149"/>
                  </a:lnTo>
                  <a:lnTo>
                    <a:pt x="2572512" y="69011"/>
                  </a:lnTo>
                  <a:lnTo>
                    <a:pt x="2572512" y="2241372"/>
                  </a:lnTo>
                  <a:lnTo>
                    <a:pt x="2567088" y="2268234"/>
                  </a:lnTo>
                  <a:lnTo>
                    <a:pt x="2552298" y="2290170"/>
                  </a:lnTo>
                  <a:lnTo>
                    <a:pt x="2530362" y="2304960"/>
                  </a:lnTo>
                  <a:lnTo>
                    <a:pt x="2503500" y="2310384"/>
                  </a:lnTo>
                  <a:lnTo>
                    <a:pt x="69011" y="2310384"/>
                  </a:lnTo>
                  <a:lnTo>
                    <a:pt x="42149" y="2304960"/>
                  </a:lnTo>
                  <a:lnTo>
                    <a:pt x="20213" y="2290170"/>
                  </a:lnTo>
                  <a:lnTo>
                    <a:pt x="5423" y="2268234"/>
                  </a:lnTo>
                  <a:lnTo>
                    <a:pt x="0" y="2241372"/>
                  </a:lnTo>
                  <a:lnTo>
                    <a:pt x="0" y="69011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3148" y="3287255"/>
              <a:ext cx="138701" cy="13975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273639" y="3289109"/>
              <a:ext cx="547370" cy="705485"/>
            </a:xfrm>
            <a:custGeom>
              <a:avLst/>
              <a:gdLst/>
              <a:ahLst/>
              <a:cxnLst/>
              <a:rect l="l" t="t" r="r" b="b"/>
              <a:pathLst>
                <a:path w="547370" h="705485">
                  <a:moveTo>
                    <a:pt x="472757" y="377317"/>
                  </a:moveTo>
                  <a:lnTo>
                    <a:pt x="467550" y="331800"/>
                  </a:lnTo>
                  <a:lnTo>
                    <a:pt x="452729" y="290004"/>
                  </a:lnTo>
                  <a:lnTo>
                    <a:pt x="449999" y="285686"/>
                  </a:lnTo>
                  <a:lnTo>
                    <a:pt x="449999" y="377317"/>
                  </a:lnTo>
                  <a:lnTo>
                    <a:pt x="443776" y="424053"/>
                  </a:lnTo>
                  <a:lnTo>
                    <a:pt x="426212" y="466026"/>
                  </a:lnTo>
                  <a:lnTo>
                    <a:pt x="398970" y="501573"/>
                  </a:lnTo>
                  <a:lnTo>
                    <a:pt x="363715" y="529031"/>
                  </a:lnTo>
                  <a:lnTo>
                    <a:pt x="322097" y="546735"/>
                  </a:lnTo>
                  <a:lnTo>
                    <a:pt x="275793" y="552996"/>
                  </a:lnTo>
                  <a:lnTo>
                    <a:pt x="229476" y="546735"/>
                  </a:lnTo>
                  <a:lnTo>
                    <a:pt x="187871" y="529031"/>
                  </a:lnTo>
                  <a:lnTo>
                    <a:pt x="152603" y="501573"/>
                  </a:lnTo>
                  <a:lnTo>
                    <a:pt x="125361" y="466026"/>
                  </a:lnTo>
                  <a:lnTo>
                    <a:pt x="107797" y="424053"/>
                  </a:lnTo>
                  <a:lnTo>
                    <a:pt x="101574" y="377317"/>
                  </a:lnTo>
                  <a:lnTo>
                    <a:pt x="107797" y="330593"/>
                  </a:lnTo>
                  <a:lnTo>
                    <a:pt x="125361" y="288620"/>
                  </a:lnTo>
                  <a:lnTo>
                    <a:pt x="152603" y="253060"/>
                  </a:lnTo>
                  <a:lnTo>
                    <a:pt x="187871" y="225615"/>
                  </a:lnTo>
                  <a:lnTo>
                    <a:pt x="229476" y="207911"/>
                  </a:lnTo>
                  <a:lnTo>
                    <a:pt x="275793" y="201637"/>
                  </a:lnTo>
                  <a:lnTo>
                    <a:pt x="322072" y="208013"/>
                  </a:lnTo>
                  <a:lnTo>
                    <a:pt x="363664" y="225767"/>
                  </a:lnTo>
                  <a:lnTo>
                    <a:pt x="398907" y="253238"/>
                  </a:lnTo>
                  <a:lnTo>
                    <a:pt x="426135" y="288772"/>
                  </a:lnTo>
                  <a:lnTo>
                    <a:pt x="443725" y="330682"/>
                  </a:lnTo>
                  <a:lnTo>
                    <a:pt x="449999" y="377317"/>
                  </a:lnTo>
                  <a:lnTo>
                    <a:pt x="449999" y="285686"/>
                  </a:lnTo>
                  <a:lnTo>
                    <a:pt x="429475" y="253123"/>
                  </a:lnTo>
                  <a:lnTo>
                    <a:pt x="398983" y="222351"/>
                  </a:lnTo>
                  <a:lnTo>
                    <a:pt x="366687" y="201637"/>
                  </a:lnTo>
                  <a:lnTo>
                    <a:pt x="320954" y="183946"/>
                  </a:lnTo>
                  <a:lnTo>
                    <a:pt x="275793" y="178701"/>
                  </a:lnTo>
                  <a:lnTo>
                    <a:pt x="230632" y="183946"/>
                  </a:lnTo>
                  <a:lnTo>
                    <a:pt x="189166" y="198894"/>
                  </a:lnTo>
                  <a:lnTo>
                    <a:pt x="152603" y="222351"/>
                  </a:lnTo>
                  <a:lnTo>
                    <a:pt x="122097" y="253123"/>
                  </a:lnTo>
                  <a:lnTo>
                    <a:pt x="98844" y="290004"/>
                  </a:lnTo>
                  <a:lnTo>
                    <a:pt x="84023" y="331800"/>
                  </a:lnTo>
                  <a:lnTo>
                    <a:pt x="78828" y="377317"/>
                  </a:lnTo>
                  <a:lnTo>
                    <a:pt x="84023" y="422846"/>
                  </a:lnTo>
                  <a:lnTo>
                    <a:pt x="98844" y="464642"/>
                  </a:lnTo>
                  <a:lnTo>
                    <a:pt x="122097" y="501523"/>
                  </a:lnTo>
                  <a:lnTo>
                    <a:pt x="152603" y="532282"/>
                  </a:lnTo>
                  <a:lnTo>
                    <a:pt x="189166" y="555739"/>
                  </a:lnTo>
                  <a:lnTo>
                    <a:pt x="230632" y="570699"/>
                  </a:lnTo>
                  <a:lnTo>
                    <a:pt x="275793" y="575945"/>
                  </a:lnTo>
                  <a:lnTo>
                    <a:pt x="320954" y="570699"/>
                  </a:lnTo>
                  <a:lnTo>
                    <a:pt x="362407" y="555739"/>
                  </a:lnTo>
                  <a:lnTo>
                    <a:pt x="398983" y="532282"/>
                  </a:lnTo>
                  <a:lnTo>
                    <a:pt x="429475" y="501523"/>
                  </a:lnTo>
                  <a:lnTo>
                    <a:pt x="452729" y="464642"/>
                  </a:lnTo>
                  <a:lnTo>
                    <a:pt x="467550" y="422846"/>
                  </a:lnTo>
                  <a:lnTo>
                    <a:pt x="472757" y="377317"/>
                  </a:lnTo>
                  <a:close/>
                </a:path>
                <a:path w="547370" h="705485">
                  <a:moveTo>
                    <a:pt x="546989" y="668413"/>
                  </a:moveTo>
                  <a:lnTo>
                    <a:pt x="541959" y="663321"/>
                  </a:lnTo>
                  <a:lnTo>
                    <a:pt x="529475" y="663321"/>
                  </a:lnTo>
                  <a:lnTo>
                    <a:pt x="524344" y="668413"/>
                  </a:lnTo>
                  <a:lnTo>
                    <a:pt x="524230" y="683488"/>
                  </a:lnTo>
                  <a:lnTo>
                    <a:pt x="22745" y="683488"/>
                  </a:lnTo>
                  <a:lnTo>
                    <a:pt x="22745" y="22720"/>
                  </a:lnTo>
                  <a:lnTo>
                    <a:pt x="415759" y="22720"/>
                  </a:lnTo>
                  <a:lnTo>
                    <a:pt x="524002" y="132105"/>
                  </a:lnTo>
                  <a:lnTo>
                    <a:pt x="524116" y="605840"/>
                  </a:lnTo>
                  <a:lnTo>
                    <a:pt x="529247" y="610933"/>
                  </a:lnTo>
                  <a:lnTo>
                    <a:pt x="541718" y="610933"/>
                  </a:lnTo>
                  <a:lnTo>
                    <a:pt x="546760" y="605840"/>
                  </a:lnTo>
                  <a:lnTo>
                    <a:pt x="546785" y="124231"/>
                  </a:lnTo>
                  <a:lnTo>
                    <a:pt x="545630" y="121221"/>
                  </a:lnTo>
                  <a:lnTo>
                    <a:pt x="426466" y="1168"/>
                  </a:lnTo>
                  <a:lnTo>
                    <a:pt x="423570" y="0"/>
                  </a:lnTo>
                  <a:lnTo>
                    <a:pt x="5029" y="0"/>
                  </a:lnTo>
                  <a:lnTo>
                    <a:pt x="0" y="5105"/>
                  </a:lnTo>
                  <a:lnTo>
                    <a:pt x="0" y="700163"/>
                  </a:lnTo>
                  <a:lnTo>
                    <a:pt x="5029" y="705269"/>
                  </a:lnTo>
                  <a:lnTo>
                    <a:pt x="535724" y="705269"/>
                  </a:lnTo>
                  <a:lnTo>
                    <a:pt x="541515" y="705269"/>
                  </a:lnTo>
                  <a:lnTo>
                    <a:pt x="546392" y="700862"/>
                  </a:lnTo>
                  <a:lnTo>
                    <a:pt x="546989" y="695071"/>
                  </a:lnTo>
                  <a:lnTo>
                    <a:pt x="546989" y="668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47042" y="3771180"/>
              <a:ext cx="207166" cy="20302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20960" y="3713705"/>
              <a:ext cx="259715" cy="23495"/>
            </a:xfrm>
            <a:custGeom>
              <a:avLst/>
              <a:gdLst/>
              <a:ahLst/>
              <a:cxnLst/>
              <a:rect l="l" t="t" r="r" b="b"/>
              <a:pathLst>
                <a:path w="259714" h="23495">
                  <a:moveTo>
                    <a:pt x="254327" y="23176"/>
                  </a:moveTo>
                  <a:lnTo>
                    <a:pt x="246835" y="23176"/>
                  </a:lnTo>
                  <a:lnTo>
                    <a:pt x="5148" y="23176"/>
                  </a:lnTo>
                  <a:lnTo>
                    <a:pt x="0" y="18077"/>
                  </a:lnTo>
                  <a:lnTo>
                    <a:pt x="0" y="5098"/>
                  </a:lnTo>
                  <a:lnTo>
                    <a:pt x="5148" y="0"/>
                  </a:lnTo>
                  <a:lnTo>
                    <a:pt x="254327" y="0"/>
                  </a:lnTo>
                  <a:lnTo>
                    <a:pt x="259475" y="5098"/>
                  </a:lnTo>
                  <a:lnTo>
                    <a:pt x="259475" y="18077"/>
                  </a:lnTo>
                  <a:lnTo>
                    <a:pt x="254327" y="23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3943" y="3580903"/>
              <a:ext cx="211441" cy="1562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0155" y="3817620"/>
              <a:ext cx="413003" cy="41300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846061" y="3843527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276580" y="0"/>
                  </a:moveTo>
                  <a:lnTo>
                    <a:pt x="29756" y="0"/>
                  </a:lnTo>
                  <a:lnTo>
                    <a:pt x="18173" y="2338"/>
                  </a:lnTo>
                  <a:lnTo>
                    <a:pt x="8715" y="8713"/>
                  </a:lnTo>
                  <a:lnTo>
                    <a:pt x="2338" y="18168"/>
                  </a:lnTo>
                  <a:lnTo>
                    <a:pt x="0" y="29743"/>
                  </a:lnTo>
                  <a:lnTo>
                    <a:pt x="0" y="276580"/>
                  </a:lnTo>
                  <a:lnTo>
                    <a:pt x="2338" y="288155"/>
                  </a:lnTo>
                  <a:lnTo>
                    <a:pt x="8715" y="297610"/>
                  </a:lnTo>
                  <a:lnTo>
                    <a:pt x="18173" y="303985"/>
                  </a:lnTo>
                  <a:lnTo>
                    <a:pt x="29756" y="306324"/>
                  </a:lnTo>
                  <a:lnTo>
                    <a:pt x="276580" y="306324"/>
                  </a:lnTo>
                  <a:lnTo>
                    <a:pt x="288161" y="303985"/>
                  </a:lnTo>
                  <a:lnTo>
                    <a:pt x="297614" y="297610"/>
                  </a:lnTo>
                  <a:lnTo>
                    <a:pt x="303987" y="288155"/>
                  </a:lnTo>
                  <a:lnTo>
                    <a:pt x="306324" y="276580"/>
                  </a:lnTo>
                  <a:lnTo>
                    <a:pt x="306324" y="242176"/>
                  </a:lnTo>
                  <a:lnTo>
                    <a:pt x="120548" y="242176"/>
                  </a:lnTo>
                  <a:lnTo>
                    <a:pt x="114642" y="239788"/>
                  </a:lnTo>
                  <a:lnTo>
                    <a:pt x="109232" y="236194"/>
                  </a:lnTo>
                  <a:lnTo>
                    <a:pt x="105638" y="230771"/>
                  </a:lnTo>
                  <a:lnTo>
                    <a:pt x="103238" y="224866"/>
                  </a:lnTo>
                  <a:lnTo>
                    <a:pt x="104444" y="217843"/>
                  </a:lnTo>
                  <a:lnTo>
                    <a:pt x="169125" y="153162"/>
                  </a:lnTo>
                  <a:lnTo>
                    <a:pt x="104444" y="88480"/>
                  </a:lnTo>
                  <a:lnTo>
                    <a:pt x="118706" y="65341"/>
                  </a:lnTo>
                  <a:lnTo>
                    <a:pt x="306324" y="65341"/>
                  </a:lnTo>
                  <a:lnTo>
                    <a:pt x="306324" y="29743"/>
                  </a:lnTo>
                  <a:lnTo>
                    <a:pt x="303987" y="18168"/>
                  </a:lnTo>
                  <a:lnTo>
                    <a:pt x="297614" y="8713"/>
                  </a:lnTo>
                  <a:lnTo>
                    <a:pt x="288161" y="2338"/>
                  </a:lnTo>
                  <a:lnTo>
                    <a:pt x="276580" y="0"/>
                  </a:lnTo>
                  <a:close/>
                </a:path>
                <a:path w="306704" h="306704">
                  <a:moveTo>
                    <a:pt x="306324" y="65341"/>
                  </a:moveTo>
                  <a:lnTo>
                    <a:pt x="124993" y="65341"/>
                  </a:lnTo>
                  <a:lnTo>
                    <a:pt x="129171" y="66941"/>
                  </a:lnTo>
                  <a:lnTo>
                    <a:pt x="206806" y="144576"/>
                  </a:lnTo>
                  <a:lnTo>
                    <a:pt x="208407" y="148755"/>
                  </a:lnTo>
                  <a:lnTo>
                    <a:pt x="208407" y="157568"/>
                  </a:lnTo>
                  <a:lnTo>
                    <a:pt x="206806" y="161747"/>
                  </a:lnTo>
                  <a:lnTo>
                    <a:pt x="127584" y="240982"/>
                  </a:lnTo>
                  <a:lnTo>
                    <a:pt x="120548" y="242176"/>
                  </a:lnTo>
                  <a:lnTo>
                    <a:pt x="306324" y="242176"/>
                  </a:lnTo>
                  <a:lnTo>
                    <a:pt x="306324" y="65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18632" y="3816095"/>
              <a:ext cx="416051" cy="41605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9659" y="3817620"/>
              <a:ext cx="414527" cy="41300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35569" y="3843527"/>
              <a:ext cx="307975" cy="306705"/>
            </a:xfrm>
            <a:custGeom>
              <a:avLst/>
              <a:gdLst/>
              <a:ahLst/>
              <a:cxnLst/>
              <a:rect l="l" t="t" r="r" b="b"/>
              <a:pathLst>
                <a:path w="307975" h="306704">
                  <a:moveTo>
                    <a:pt x="277952" y="0"/>
                  </a:moveTo>
                  <a:lnTo>
                    <a:pt x="29895" y="0"/>
                  </a:lnTo>
                  <a:lnTo>
                    <a:pt x="18259" y="2338"/>
                  </a:lnTo>
                  <a:lnTo>
                    <a:pt x="8756" y="8713"/>
                  </a:lnTo>
                  <a:lnTo>
                    <a:pt x="2349" y="18168"/>
                  </a:lnTo>
                  <a:lnTo>
                    <a:pt x="0" y="29743"/>
                  </a:lnTo>
                  <a:lnTo>
                    <a:pt x="0" y="276580"/>
                  </a:lnTo>
                  <a:lnTo>
                    <a:pt x="2349" y="288155"/>
                  </a:lnTo>
                  <a:lnTo>
                    <a:pt x="8756" y="297610"/>
                  </a:lnTo>
                  <a:lnTo>
                    <a:pt x="18259" y="303985"/>
                  </a:lnTo>
                  <a:lnTo>
                    <a:pt x="29895" y="306324"/>
                  </a:lnTo>
                  <a:lnTo>
                    <a:pt x="277952" y="306324"/>
                  </a:lnTo>
                  <a:lnTo>
                    <a:pt x="289588" y="303985"/>
                  </a:lnTo>
                  <a:lnTo>
                    <a:pt x="299091" y="297610"/>
                  </a:lnTo>
                  <a:lnTo>
                    <a:pt x="305498" y="288155"/>
                  </a:lnTo>
                  <a:lnTo>
                    <a:pt x="307847" y="276580"/>
                  </a:lnTo>
                  <a:lnTo>
                    <a:pt x="307847" y="242176"/>
                  </a:lnTo>
                  <a:lnTo>
                    <a:pt x="121145" y="242176"/>
                  </a:lnTo>
                  <a:lnTo>
                    <a:pt x="115214" y="239788"/>
                  </a:lnTo>
                  <a:lnTo>
                    <a:pt x="109766" y="236194"/>
                  </a:lnTo>
                  <a:lnTo>
                    <a:pt x="106159" y="230771"/>
                  </a:lnTo>
                  <a:lnTo>
                    <a:pt x="103746" y="224866"/>
                  </a:lnTo>
                  <a:lnTo>
                    <a:pt x="104952" y="217843"/>
                  </a:lnTo>
                  <a:lnTo>
                    <a:pt x="169964" y="153162"/>
                  </a:lnTo>
                  <a:lnTo>
                    <a:pt x="104952" y="88480"/>
                  </a:lnTo>
                  <a:lnTo>
                    <a:pt x="119291" y="65341"/>
                  </a:lnTo>
                  <a:lnTo>
                    <a:pt x="307847" y="65341"/>
                  </a:lnTo>
                  <a:lnTo>
                    <a:pt x="307847" y="29743"/>
                  </a:lnTo>
                  <a:lnTo>
                    <a:pt x="305498" y="18168"/>
                  </a:lnTo>
                  <a:lnTo>
                    <a:pt x="299091" y="8713"/>
                  </a:lnTo>
                  <a:lnTo>
                    <a:pt x="289588" y="2338"/>
                  </a:lnTo>
                  <a:lnTo>
                    <a:pt x="277952" y="0"/>
                  </a:lnTo>
                  <a:close/>
                </a:path>
                <a:path w="307975" h="306704">
                  <a:moveTo>
                    <a:pt x="307847" y="65341"/>
                  </a:moveTo>
                  <a:lnTo>
                    <a:pt x="125602" y="65341"/>
                  </a:lnTo>
                  <a:lnTo>
                    <a:pt x="129819" y="66941"/>
                  </a:lnTo>
                  <a:lnTo>
                    <a:pt x="207835" y="144576"/>
                  </a:lnTo>
                  <a:lnTo>
                    <a:pt x="209435" y="148755"/>
                  </a:lnTo>
                  <a:lnTo>
                    <a:pt x="209435" y="157568"/>
                  </a:lnTo>
                  <a:lnTo>
                    <a:pt x="207835" y="161747"/>
                  </a:lnTo>
                  <a:lnTo>
                    <a:pt x="128206" y="240982"/>
                  </a:lnTo>
                  <a:lnTo>
                    <a:pt x="121145" y="242176"/>
                  </a:lnTo>
                  <a:lnTo>
                    <a:pt x="307847" y="242176"/>
                  </a:lnTo>
                  <a:lnTo>
                    <a:pt x="307847" y="65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8135" y="3816095"/>
              <a:ext cx="417575" cy="416051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2962655" y="3619500"/>
            <a:ext cx="218440" cy="756285"/>
          </a:xfrm>
          <a:custGeom>
            <a:avLst/>
            <a:gdLst/>
            <a:ahLst/>
            <a:cxnLst/>
            <a:rect l="l" t="t" r="r" b="b"/>
            <a:pathLst>
              <a:path w="218439" h="756285">
                <a:moveTo>
                  <a:pt x="0" y="0"/>
                </a:moveTo>
                <a:lnTo>
                  <a:pt x="7997" y="13900"/>
                </a:lnTo>
                <a:lnTo>
                  <a:pt x="28157" y="49013"/>
                </a:lnTo>
                <a:lnTo>
                  <a:pt x="57006" y="99230"/>
                </a:lnTo>
                <a:lnTo>
                  <a:pt x="91066" y="158443"/>
                </a:lnTo>
                <a:lnTo>
                  <a:pt x="126865" y="220542"/>
                </a:lnTo>
                <a:lnTo>
                  <a:pt x="160925" y="279419"/>
                </a:lnTo>
                <a:lnTo>
                  <a:pt x="189774" y="328965"/>
                </a:lnTo>
                <a:lnTo>
                  <a:pt x="209934" y="363071"/>
                </a:lnTo>
                <a:lnTo>
                  <a:pt x="217932" y="375627"/>
                </a:lnTo>
                <a:lnTo>
                  <a:pt x="208141" y="389906"/>
                </a:lnTo>
                <a:lnTo>
                  <a:pt x="187028" y="425994"/>
                </a:lnTo>
                <a:lnTo>
                  <a:pt x="157900" y="477541"/>
                </a:lnTo>
                <a:lnTo>
                  <a:pt x="124063" y="538194"/>
                </a:lnTo>
                <a:lnTo>
                  <a:pt x="88825" y="601604"/>
                </a:lnTo>
                <a:lnTo>
                  <a:pt x="55493" y="661420"/>
                </a:lnTo>
                <a:lnTo>
                  <a:pt x="27373" y="711290"/>
                </a:lnTo>
                <a:lnTo>
                  <a:pt x="7773" y="744863"/>
                </a:lnTo>
                <a:lnTo>
                  <a:pt x="0" y="755789"/>
                </a:lnTo>
              </a:path>
            </a:pathLst>
          </a:custGeom>
          <a:ln w="6350">
            <a:solidFill>
              <a:srgbClr val="EB1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2665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P</a:t>
            </a:r>
            <a:r>
              <a:rPr spc="-70" dirty="0"/>
              <a:t>l</a:t>
            </a:r>
            <a:r>
              <a:rPr spc="-245" dirty="0"/>
              <a:t>a</a:t>
            </a:r>
            <a:r>
              <a:rPr spc="-270" dirty="0"/>
              <a:t>n</a:t>
            </a:r>
            <a:r>
              <a:rPr spc="-245" dirty="0"/>
              <a:t>n</a:t>
            </a:r>
            <a:r>
              <a:rPr spc="-135" dirty="0"/>
              <a:t>i</a:t>
            </a:r>
            <a:r>
              <a:rPr spc="-270" dirty="0"/>
              <a:t>n</a:t>
            </a:r>
            <a:r>
              <a:rPr spc="-295" dirty="0"/>
              <a:t>g</a:t>
            </a:r>
            <a:r>
              <a:rPr spc="-145" dirty="0"/>
              <a:t> </a:t>
            </a:r>
            <a:r>
              <a:rPr spc="-225" dirty="0"/>
              <a:t>&amp;</a:t>
            </a:r>
            <a:r>
              <a:rPr spc="-195" dirty="0"/>
              <a:t> </a:t>
            </a:r>
            <a:r>
              <a:rPr spc="-350" dirty="0"/>
              <a:t>S</a:t>
            </a:r>
            <a:r>
              <a:rPr spc="-204" dirty="0"/>
              <a:t>e</a:t>
            </a:r>
            <a:r>
              <a:rPr spc="-270" dirty="0"/>
              <a:t>t</a:t>
            </a:r>
            <a:r>
              <a:rPr spc="-250" dirty="0"/>
              <a:t>u</a:t>
            </a:r>
            <a:r>
              <a:rPr spc="-215" dirty="0"/>
              <a:t>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40" y="2051303"/>
            <a:ext cx="3363595" cy="2691765"/>
            <a:chOff x="701040" y="2051303"/>
            <a:chExt cx="3363595" cy="2691765"/>
          </a:xfrm>
        </p:grpSpPr>
        <p:sp>
          <p:nvSpPr>
            <p:cNvPr id="4" name="object 4"/>
            <p:cNvSpPr/>
            <p:nvPr/>
          </p:nvSpPr>
          <p:spPr>
            <a:xfrm>
              <a:off x="701040" y="2630418"/>
              <a:ext cx="3363595" cy="2112645"/>
            </a:xfrm>
            <a:custGeom>
              <a:avLst/>
              <a:gdLst/>
              <a:ahLst/>
              <a:cxnLst/>
              <a:rect l="l" t="t" r="r" b="b"/>
              <a:pathLst>
                <a:path w="3363595" h="2112645">
                  <a:moveTo>
                    <a:pt x="3240824" y="0"/>
                  </a:moveTo>
                  <a:lnTo>
                    <a:pt x="122643" y="0"/>
                  </a:lnTo>
                  <a:lnTo>
                    <a:pt x="74902" y="9638"/>
                  </a:lnTo>
                  <a:lnTo>
                    <a:pt x="35918" y="35923"/>
                  </a:lnTo>
                  <a:lnTo>
                    <a:pt x="9636" y="74907"/>
                  </a:lnTo>
                  <a:lnTo>
                    <a:pt x="0" y="122643"/>
                  </a:lnTo>
                  <a:lnTo>
                    <a:pt x="0" y="1989632"/>
                  </a:lnTo>
                  <a:lnTo>
                    <a:pt x="9636" y="2037367"/>
                  </a:lnTo>
                  <a:lnTo>
                    <a:pt x="35918" y="2076346"/>
                  </a:lnTo>
                  <a:lnTo>
                    <a:pt x="74902" y="2102627"/>
                  </a:lnTo>
                  <a:lnTo>
                    <a:pt x="122643" y="2112264"/>
                  </a:lnTo>
                  <a:lnTo>
                    <a:pt x="3240824" y="2112264"/>
                  </a:lnTo>
                  <a:lnTo>
                    <a:pt x="3288565" y="2102627"/>
                  </a:lnTo>
                  <a:lnTo>
                    <a:pt x="3327549" y="2076346"/>
                  </a:lnTo>
                  <a:lnTo>
                    <a:pt x="3353831" y="2037367"/>
                  </a:lnTo>
                  <a:lnTo>
                    <a:pt x="3363467" y="1989632"/>
                  </a:lnTo>
                  <a:lnTo>
                    <a:pt x="3363467" y="122643"/>
                  </a:lnTo>
                  <a:lnTo>
                    <a:pt x="3353831" y="74907"/>
                  </a:lnTo>
                  <a:lnTo>
                    <a:pt x="3327549" y="35923"/>
                  </a:lnTo>
                  <a:lnTo>
                    <a:pt x="3288565" y="9638"/>
                  </a:lnTo>
                  <a:lnTo>
                    <a:pt x="324082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8676" y="2051303"/>
              <a:ext cx="1623059" cy="1623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160" y="2113788"/>
              <a:ext cx="1443228" cy="14432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2307" y="2154935"/>
              <a:ext cx="1360932" cy="13609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268" y="2214371"/>
              <a:ext cx="1295400" cy="129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5751" y="2276855"/>
              <a:ext cx="1115567" cy="111556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417" y="3734955"/>
            <a:ext cx="2325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080" indent="-304800">
              <a:lnSpc>
                <a:spcPct val="100000"/>
              </a:lnSpc>
              <a:spcBef>
                <a:spcPts val="100"/>
              </a:spcBef>
            </a:pPr>
            <a:r>
              <a:rPr sz="1800" b="1" spc="-200" dirty="0">
                <a:latin typeface="Tahoma"/>
                <a:cs typeface="Tahoma"/>
              </a:rPr>
              <a:t>C</a:t>
            </a:r>
            <a:r>
              <a:rPr sz="1800" b="1" spc="-114" dirty="0">
                <a:latin typeface="Tahoma"/>
                <a:cs typeface="Tahoma"/>
              </a:rPr>
              <a:t>r</a:t>
            </a:r>
            <a:r>
              <a:rPr sz="1800" b="1" spc="-160" dirty="0">
                <a:latin typeface="Tahoma"/>
                <a:cs typeface="Tahoma"/>
              </a:rPr>
              <a:t>e</a:t>
            </a:r>
            <a:r>
              <a:rPr sz="1800" b="1" spc="-175" dirty="0">
                <a:latin typeface="Tahoma"/>
                <a:cs typeface="Tahoma"/>
              </a:rPr>
              <a:t>a</a:t>
            </a:r>
            <a:r>
              <a:rPr sz="1800" b="1" spc="-155" dirty="0">
                <a:latin typeface="Tahoma"/>
                <a:cs typeface="Tahoma"/>
              </a:rPr>
              <a:t>te</a:t>
            </a:r>
            <a:r>
              <a:rPr sz="1800" b="1" spc="-120" dirty="0">
                <a:latin typeface="Tahoma"/>
                <a:cs typeface="Tahoma"/>
              </a:rPr>
              <a:t> </a:t>
            </a:r>
            <a:r>
              <a:rPr sz="1800" b="1" spc="-165" dirty="0">
                <a:latin typeface="Tahoma"/>
                <a:cs typeface="Tahoma"/>
              </a:rPr>
              <a:t>a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spc="-120" dirty="0">
                <a:latin typeface="Tahoma"/>
                <a:cs typeface="Tahoma"/>
              </a:rPr>
              <a:t>M</a:t>
            </a:r>
            <a:r>
              <a:rPr sz="1800" b="1" spc="-105" dirty="0">
                <a:latin typeface="Tahoma"/>
                <a:cs typeface="Tahoma"/>
              </a:rPr>
              <a:t>i</a:t>
            </a:r>
            <a:r>
              <a:rPr sz="1800" b="1" spc="-190" dirty="0">
                <a:latin typeface="Tahoma"/>
                <a:cs typeface="Tahoma"/>
              </a:rPr>
              <a:t>g</a:t>
            </a:r>
            <a:r>
              <a:rPr sz="1800" b="1" spc="-150" dirty="0">
                <a:latin typeface="Tahoma"/>
                <a:cs typeface="Tahoma"/>
              </a:rPr>
              <a:t>r</a:t>
            </a:r>
            <a:r>
              <a:rPr sz="1800" b="1" spc="-180" dirty="0">
                <a:latin typeface="Tahoma"/>
                <a:cs typeface="Tahoma"/>
              </a:rPr>
              <a:t>a</a:t>
            </a:r>
            <a:r>
              <a:rPr sz="1800" b="1" spc="-155" dirty="0">
                <a:latin typeface="Tahoma"/>
                <a:cs typeface="Tahoma"/>
              </a:rPr>
              <a:t>t</a:t>
            </a:r>
            <a:r>
              <a:rPr sz="1800" b="1" spc="-100" dirty="0">
                <a:latin typeface="Tahoma"/>
                <a:cs typeface="Tahoma"/>
              </a:rPr>
              <a:t>io</a:t>
            </a:r>
            <a:r>
              <a:rPr sz="1800" b="1" spc="-150" dirty="0">
                <a:latin typeface="Tahoma"/>
                <a:cs typeface="Tahoma"/>
              </a:rPr>
              <a:t>n</a:t>
            </a:r>
            <a:r>
              <a:rPr sz="1800" b="1" spc="-130" dirty="0">
                <a:latin typeface="Tahoma"/>
                <a:cs typeface="Tahoma"/>
              </a:rPr>
              <a:t> P</a:t>
            </a:r>
            <a:r>
              <a:rPr sz="1800" b="1" spc="-55" dirty="0">
                <a:latin typeface="Tahoma"/>
                <a:cs typeface="Tahoma"/>
              </a:rPr>
              <a:t>l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95" dirty="0">
                <a:latin typeface="Tahoma"/>
                <a:cs typeface="Tahoma"/>
              </a:rPr>
              <a:t>n  </a:t>
            </a:r>
            <a:r>
              <a:rPr sz="1800" b="1" spc="-225" dirty="0">
                <a:latin typeface="Tahoma"/>
                <a:cs typeface="Tahoma"/>
              </a:rPr>
              <a:t>(</a:t>
            </a:r>
            <a:r>
              <a:rPr sz="1800" b="1" spc="-215" dirty="0">
                <a:latin typeface="Tahoma"/>
                <a:cs typeface="Tahoma"/>
              </a:rPr>
              <a:t>C</a:t>
            </a:r>
            <a:r>
              <a:rPr sz="1800" b="1" spc="-120" dirty="0">
                <a:latin typeface="Tahoma"/>
                <a:cs typeface="Tahoma"/>
              </a:rPr>
              <a:t>o</a:t>
            </a:r>
            <a:r>
              <a:rPr sz="1800" b="1" spc="-155" dirty="0">
                <a:latin typeface="Tahoma"/>
                <a:cs typeface="Tahoma"/>
              </a:rPr>
              <a:t>ntent</a:t>
            </a:r>
            <a:r>
              <a:rPr sz="1800" b="1" spc="-130" dirty="0">
                <a:latin typeface="Tahoma"/>
                <a:cs typeface="Tahoma"/>
              </a:rPr>
              <a:t> </a:t>
            </a:r>
            <a:r>
              <a:rPr sz="1800" b="1" spc="-145" dirty="0">
                <a:latin typeface="Tahoma"/>
                <a:cs typeface="Tahoma"/>
              </a:rPr>
              <a:t>&amp;</a:t>
            </a:r>
            <a:r>
              <a:rPr sz="1800" b="1" spc="-125" dirty="0">
                <a:latin typeface="Tahoma"/>
                <a:cs typeface="Tahoma"/>
              </a:rPr>
              <a:t> </a:t>
            </a:r>
            <a:r>
              <a:rPr sz="1800" b="1" spc="-215" dirty="0">
                <a:latin typeface="Tahoma"/>
                <a:cs typeface="Tahoma"/>
              </a:rPr>
              <a:t>C</a:t>
            </a:r>
            <a:r>
              <a:rPr sz="1800" b="1" spc="-110" dirty="0">
                <a:latin typeface="Tahoma"/>
                <a:cs typeface="Tahoma"/>
              </a:rPr>
              <a:t>o</a:t>
            </a:r>
            <a:r>
              <a:rPr sz="1800" b="1" spc="-150" dirty="0">
                <a:latin typeface="Tahoma"/>
                <a:cs typeface="Tahoma"/>
              </a:rPr>
              <a:t>d</a:t>
            </a:r>
            <a:r>
              <a:rPr sz="1800" b="1" spc="-175" dirty="0">
                <a:latin typeface="Tahoma"/>
                <a:cs typeface="Tahoma"/>
              </a:rPr>
              <a:t>e</a:t>
            </a:r>
            <a:r>
              <a:rPr sz="1800" b="1" spc="-165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7213" y="2583477"/>
            <a:ext cx="386080" cy="502920"/>
            <a:chOff x="2197213" y="2583477"/>
            <a:chExt cx="386080" cy="502920"/>
          </a:xfrm>
        </p:grpSpPr>
        <p:sp>
          <p:nvSpPr>
            <p:cNvPr id="12" name="object 12"/>
            <p:cNvSpPr/>
            <p:nvPr/>
          </p:nvSpPr>
          <p:spPr>
            <a:xfrm>
              <a:off x="2197201" y="2583484"/>
              <a:ext cx="386080" cy="502920"/>
            </a:xfrm>
            <a:custGeom>
              <a:avLst/>
              <a:gdLst/>
              <a:ahLst/>
              <a:cxnLst/>
              <a:rect l="l" t="t" r="r" b="b"/>
              <a:pathLst>
                <a:path w="386080" h="502919">
                  <a:moveTo>
                    <a:pt x="385838" y="40106"/>
                  </a:moveTo>
                  <a:lnTo>
                    <a:pt x="382689" y="24739"/>
                  </a:lnTo>
                  <a:lnTo>
                    <a:pt x="377431" y="16929"/>
                  </a:lnTo>
                  <a:lnTo>
                    <a:pt x="374243" y="12204"/>
                  </a:lnTo>
                  <a:lnTo>
                    <a:pt x="369658" y="9118"/>
                  </a:lnTo>
                  <a:lnTo>
                    <a:pt x="369658" y="40106"/>
                  </a:lnTo>
                  <a:lnTo>
                    <a:pt x="369658" y="463092"/>
                  </a:lnTo>
                  <a:lnTo>
                    <a:pt x="367792" y="472122"/>
                  </a:lnTo>
                  <a:lnTo>
                    <a:pt x="362813" y="479488"/>
                  </a:lnTo>
                  <a:lnTo>
                    <a:pt x="355460" y="484454"/>
                  </a:lnTo>
                  <a:lnTo>
                    <a:pt x="346468" y="486283"/>
                  </a:lnTo>
                  <a:lnTo>
                    <a:pt x="39204" y="486283"/>
                  </a:lnTo>
                  <a:lnTo>
                    <a:pt x="30251" y="484454"/>
                  </a:lnTo>
                  <a:lnTo>
                    <a:pt x="22936" y="479501"/>
                  </a:lnTo>
                  <a:lnTo>
                    <a:pt x="17995" y="472135"/>
                  </a:lnTo>
                  <a:lnTo>
                    <a:pt x="16179" y="463092"/>
                  </a:lnTo>
                  <a:lnTo>
                    <a:pt x="16179" y="40106"/>
                  </a:lnTo>
                  <a:lnTo>
                    <a:pt x="17983" y="31089"/>
                  </a:lnTo>
                  <a:lnTo>
                    <a:pt x="22923" y="23723"/>
                  </a:lnTo>
                  <a:lnTo>
                    <a:pt x="30238" y="18757"/>
                  </a:lnTo>
                  <a:lnTo>
                    <a:pt x="39204" y="16929"/>
                  </a:lnTo>
                  <a:lnTo>
                    <a:pt x="52362" y="16929"/>
                  </a:lnTo>
                  <a:lnTo>
                    <a:pt x="52362" y="61874"/>
                  </a:lnTo>
                  <a:lnTo>
                    <a:pt x="55968" y="65506"/>
                  </a:lnTo>
                  <a:lnTo>
                    <a:pt x="60439" y="65595"/>
                  </a:lnTo>
                  <a:lnTo>
                    <a:pt x="325386" y="65595"/>
                  </a:lnTo>
                  <a:lnTo>
                    <a:pt x="329831" y="65506"/>
                  </a:lnTo>
                  <a:lnTo>
                    <a:pt x="333362" y="61874"/>
                  </a:lnTo>
                  <a:lnTo>
                    <a:pt x="333400" y="49149"/>
                  </a:lnTo>
                  <a:lnTo>
                    <a:pt x="333400" y="16929"/>
                  </a:lnTo>
                  <a:lnTo>
                    <a:pt x="346468" y="16929"/>
                  </a:lnTo>
                  <a:lnTo>
                    <a:pt x="355460" y="18745"/>
                  </a:lnTo>
                  <a:lnTo>
                    <a:pt x="362813" y="23710"/>
                  </a:lnTo>
                  <a:lnTo>
                    <a:pt x="367792" y="31076"/>
                  </a:lnTo>
                  <a:lnTo>
                    <a:pt x="369658" y="40106"/>
                  </a:lnTo>
                  <a:lnTo>
                    <a:pt x="369658" y="9118"/>
                  </a:lnTo>
                  <a:lnTo>
                    <a:pt x="361746" y="3759"/>
                  </a:lnTo>
                  <a:lnTo>
                    <a:pt x="346468" y="660"/>
                  </a:lnTo>
                  <a:lnTo>
                    <a:pt x="330466" y="660"/>
                  </a:lnTo>
                  <a:lnTo>
                    <a:pt x="329819" y="0"/>
                  </a:lnTo>
                  <a:lnTo>
                    <a:pt x="317220" y="0"/>
                  </a:lnTo>
                  <a:lnTo>
                    <a:pt x="317220" y="16929"/>
                  </a:lnTo>
                  <a:lnTo>
                    <a:pt x="317220" y="49149"/>
                  </a:lnTo>
                  <a:lnTo>
                    <a:pt x="68605" y="49149"/>
                  </a:lnTo>
                  <a:lnTo>
                    <a:pt x="68605" y="16929"/>
                  </a:lnTo>
                  <a:lnTo>
                    <a:pt x="317220" y="16929"/>
                  </a:lnTo>
                  <a:lnTo>
                    <a:pt x="317220" y="0"/>
                  </a:lnTo>
                  <a:lnTo>
                    <a:pt x="55994" y="0"/>
                  </a:lnTo>
                  <a:lnTo>
                    <a:pt x="55321" y="660"/>
                  </a:lnTo>
                  <a:lnTo>
                    <a:pt x="39204" y="660"/>
                  </a:lnTo>
                  <a:lnTo>
                    <a:pt x="23977" y="3797"/>
                  </a:lnTo>
                  <a:lnTo>
                    <a:pt x="11531" y="12255"/>
                  </a:lnTo>
                  <a:lnTo>
                    <a:pt x="3124" y="24777"/>
                  </a:lnTo>
                  <a:lnTo>
                    <a:pt x="0" y="40106"/>
                  </a:lnTo>
                  <a:lnTo>
                    <a:pt x="0" y="463092"/>
                  </a:lnTo>
                  <a:lnTo>
                    <a:pt x="3086" y="478447"/>
                  </a:lnTo>
                  <a:lnTo>
                    <a:pt x="11493" y="490994"/>
                  </a:lnTo>
                  <a:lnTo>
                    <a:pt x="23952" y="499452"/>
                  </a:lnTo>
                  <a:lnTo>
                    <a:pt x="39204" y="502551"/>
                  </a:lnTo>
                  <a:lnTo>
                    <a:pt x="346633" y="502551"/>
                  </a:lnTo>
                  <a:lnTo>
                    <a:pt x="382752" y="478447"/>
                  </a:lnTo>
                  <a:lnTo>
                    <a:pt x="385838" y="463092"/>
                  </a:lnTo>
                  <a:lnTo>
                    <a:pt x="385838" y="4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9809" y="2789134"/>
              <a:ext cx="90331" cy="10570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61539" y="2749515"/>
              <a:ext cx="58419" cy="156210"/>
            </a:xfrm>
            <a:custGeom>
              <a:avLst/>
              <a:gdLst/>
              <a:ahLst/>
              <a:cxnLst/>
              <a:rect l="l" t="t" r="r" b="b"/>
              <a:pathLst>
                <a:path w="58419" h="156210">
                  <a:moveTo>
                    <a:pt x="13966" y="156010"/>
                  </a:moveTo>
                  <a:lnTo>
                    <a:pt x="0" y="156010"/>
                  </a:lnTo>
                  <a:lnTo>
                    <a:pt x="980" y="154859"/>
                  </a:lnTo>
                  <a:lnTo>
                    <a:pt x="43242" y="986"/>
                  </a:lnTo>
                  <a:lnTo>
                    <a:pt x="43287" y="0"/>
                  </a:lnTo>
                  <a:lnTo>
                    <a:pt x="57988" y="0"/>
                  </a:lnTo>
                  <a:lnTo>
                    <a:pt x="57825" y="986"/>
                  </a:lnTo>
                  <a:lnTo>
                    <a:pt x="14537" y="155024"/>
                  </a:lnTo>
                  <a:lnTo>
                    <a:pt x="14456" y="155599"/>
                  </a:lnTo>
                  <a:lnTo>
                    <a:pt x="13966" y="156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9945" y="2789134"/>
              <a:ext cx="90560" cy="10652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411979" y="2051304"/>
            <a:ext cx="3365500" cy="2691765"/>
            <a:chOff x="4411979" y="2051304"/>
            <a:chExt cx="3365500" cy="2691765"/>
          </a:xfrm>
        </p:grpSpPr>
        <p:sp>
          <p:nvSpPr>
            <p:cNvPr id="17" name="object 17"/>
            <p:cNvSpPr/>
            <p:nvPr/>
          </p:nvSpPr>
          <p:spPr>
            <a:xfrm>
              <a:off x="4411979" y="2630420"/>
              <a:ext cx="3365500" cy="2112645"/>
            </a:xfrm>
            <a:custGeom>
              <a:avLst/>
              <a:gdLst/>
              <a:ahLst/>
              <a:cxnLst/>
              <a:rect l="l" t="t" r="r" b="b"/>
              <a:pathLst>
                <a:path w="3365500" h="2112645">
                  <a:moveTo>
                    <a:pt x="3242348" y="0"/>
                  </a:moveTo>
                  <a:lnTo>
                    <a:pt x="122643" y="0"/>
                  </a:lnTo>
                  <a:lnTo>
                    <a:pt x="74902" y="9638"/>
                  </a:lnTo>
                  <a:lnTo>
                    <a:pt x="35918" y="35923"/>
                  </a:lnTo>
                  <a:lnTo>
                    <a:pt x="9636" y="74907"/>
                  </a:lnTo>
                  <a:lnTo>
                    <a:pt x="0" y="122643"/>
                  </a:lnTo>
                  <a:lnTo>
                    <a:pt x="0" y="1989632"/>
                  </a:lnTo>
                  <a:lnTo>
                    <a:pt x="9636" y="2037367"/>
                  </a:lnTo>
                  <a:lnTo>
                    <a:pt x="35918" y="2076346"/>
                  </a:lnTo>
                  <a:lnTo>
                    <a:pt x="74902" y="2102627"/>
                  </a:lnTo>
                  <a:lnTo>
                    <a:pt x="122643" y="2112264"/>
                  </a:lnTo>
                  <a:lnTo>
                    <a:pt x="3242348" y="2112264"/>
                  </a:lnTo>
                  <a:lnTo>
                    <a:pt x="3290089" y="2102627"/>
                  </a:lnTo>
                  <a:lnTo>
                    <a:pt x="3329073" y="2076346"/>
                  </a:lnTo>
                  <a:lnTo>
                    <a:pt x="3355355" y="2037367"/>
                  </a:lnTo>
                  <a:lnTo>
                    <a:pt x="3364991" y="1989632"/>
                  </a:lnTo>
                  <a:lnTo>
                    <a:pt x="3364991" y="122643"/>
                  </a:lnTo>
                  <a:lnTo>
                    <a:pt x="3355355" y="74907"/>
                  </a:lnTo>
                  <a:lnTo>
                    <a:pt x="3329073" y="35923"/>
                  </a:lnTo>
                  <a:lnTo>
                    <a:pt x="3290089" y="9638"/>
                  </a:lnTo>
                  <a:lnTo>
                    <a:pt x="32423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1139" y="2051304"/>
              <a:ext cx="1621535" cy="16230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3624" y="2113788"/>
              <a:ext cx="1441703" cy="14432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3247" y="2154935"/>
              <a:ext cx="1360932" cy="13609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4207" y="2214371"/>
              <a:ext cx="1295400" cy="1295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6691" y="2276855"/>
              <a:ext cx="1115567" cy="111556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841017" y="3734955"/>
            <a:ext cx="2506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5080" indent="-190500">
              <a:lnSpc>
                <a:spcPct val="100000"/>
              </a:lnSpc>
              <a:spcBef>
                <a:spcPts val="100"/>
              </a:spcBef>
            </a:pPr>
            <a:r>
              <a:rPr sz="1800" b="1" spc="-200" dirty="0">
                <a:latin typeface="Tahoma"/>
                <a:cs typeface="Tahoma"/>
              </a:rPr>
              <a:t>C</a:t>
            </a:r>
            <a:r>
              <a:rPr sz="1800" b="1" spc="-114" dirty="0">
                <a:latin typeface="Tahoma"/>
                <a:cs typeface="Tahoma"/>
              </a:rPr>
              <a:t>r</a:t>
            </a:r>
            <a:r>
              <a:rPr sz="1800" b="1" spc="-160" dirty="0">
                <a:latin typeface="Tahoma"/>
                <a:cs typeface="Tahoma"/>
              </a:rPr>
              <a:t>e</a:t>
            </a:r>
            <a:r>
              <a:rPr sz="1800" b="1" spc="-175" dirty="0">
                <a:latin typeface="Tahoma"/>
                <a:cs typeface="Tahoma"/>
              </a:rPr>
              <a:t>a</a:t>
            </a:r>
            <a:r>
              <a:rPr sz="1800" b="1" spc="-155" dirty="0">
                <a:latin typeface="Tahoma"/>
                <a:cs typeface="Tahoma"/>
              </a:rPr>
              <a:t>te</a:t>
            </a:r>
            <a:r>
              <a:rPr sz="1800" b="1" spc="-120" dirty="0">
                <a:latin typeface="Tahoma"/>
                <a:cs typeface="Tahoma"/>
              </a:rPr>
              <a:t> </a:t>
            </a:r>
            <a:r>
              <a:rPr sz="1800" b="1" spc="-155" dirty="0">
                <a:latin typeface="Tahoma"/>
                <a:cs typeface="Tahoma"/>
              </a:rPr>
              <a:t>E</a:t>
            </a:r>
            <a:r>
              <a:rPr sz="1800" b="1" spc="-165" dirty="0">
                <a:latin typeface="Tahoma"/>
                <a:cs typeface="Tahoma"/>
              </a:rPr>
              <a:t>n</a:t>
            </a:r>
            <a:r>
              <a:rPr sz="1800" b="1" spc="-145" dirty="0">
                <a:latin typeface="Tahoma"/>
                <a:cs typeface="Tahoma"/>
              </a:rPr>
              <a:t>v</a:t>
            </a:r>
            <a:r>
              <a:rPr sz="1800" b="1" spc="-95" dirty="0">
                <a:latin typeface="Tahoma"/>
                <a:cs typeface="Tahoma"/>
              </a:rPr>
              <a:t>i</a:t>
            </a:r>
            <a:r>
              <a:rPr sz="1800" b="1" spc="-114" dirty="0">
                <a:latin typeface="Tahoma"/>
                <a:cs typeface="Tahoma"/>
              </a:rPr>
              <a:t>r</a:t>
            </a:r>
            <a:r>
              <a:rPr sz="1800" b="1" spc="-120" dirty="0">
                <a:latin typeface="Tahoma"/>
                <a:cs typeface="Tahoma"/>
              </a:rPr>
              <a:t>o</a:t>
            </a:r>
            <a:r>
              <a:rPr sz="1800" b="1" spc="-165" dirty="0">
                <a:latin typeface="Tahoma"/>
                <a:cs typeface="Tahoma"/>
              </a:rPr>
              <a:t>nm</a:t>
            </a:r>
            <a:r>
              <a:rPr sz="1800" b="1" spc="-170" dirty="0">
                <a:latin typeface="Tahoma"/>
                <a:cs typeface="Tahoma"/>
              </a:rPr>
              <a:t>en</a:t>
            </a:r>
            <a:r>
              <a:rPr sz="1800" b="1" spc="-80" dirty="0">
                <a:latin typeface="Tahoma"/>
                <a:cs typeface="Tahoma"/>
              </a:rPr>
              <a:t>t</a:t>
            </a:r>
            <a:r>
              <a:rPr sz="1800" b="1" spc="-190" dirty="0">
                <a:latin typeface="Tahoma"/>
                <a:cs typeface="Tahoma"/>
              </a:rPr>
              <a:t>s</a:t>
            </a:r>
            <a:r>
              <a:rPr sz="1800" b="1" spc="-155" dirty="0">
                <a:latin typeface="Tahoma"/>
                <a:cs typeface="Tahoma"/>
              </a:rPr>
              <a:t> 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105" dirty="0">
                <a:latin typeface="Tahoma"/>
                <a:cs typeface="Tahoma"/>
              </a:rPr>
              <a:t>nd  </a:t>
            </a:r>
            <a:r>
              <a:rPr sz="1800" b="1" spc="-225" dirty="0">
                <a:latin typeface="Tahoma"/>
                <a:cs typeface="Tahoma"/>
              </a:rPr>
              <a:t>S</a:t>
            </a:r>
            <a:r>
              <a:rPr sz="1800" b="1" spc="-125" dirty="0">
                <a:latin typeface="Tahoma"/>
                <a:cs typeface="Tahoma"/>
              </a:rPr>
              <a:t>e</a:t>
            </a:r>
            <a:r>
              <a:rPr sz="1800" b="1" spc="-180" dirty="0">
                <a:latin typeface="Tahoma"/>
                <a:cs typeface="Tahoma"/>
              </a:rPr>
              <a:t>t</a:t>
            </a:r>
            <a:r>
              <a:rPr sz="1800" b="1" spc="-160" dirty="0">
                <a:latin typeface="Tahoma"/>
                <a:cs typeface="Tahoma"/>
              </a:rPr>
              <a:t>u</a:t>
            </a:r>
            <a:r>
              <a:rPr sz="1800" b="1" spc="-140" dirty="0">
                <a:latin typeface="Tahoma"/>
                <a:cs typeface="Tahoma"/>
              </a:rPr>
              <a:t>p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spc="-170" dirty="0">
                <a:latin typeface="Tahoma"/>
                <a:cs typeface="Tahoma"/>
              </a:rPr>
              <a:t>C</a:t>
            </a:r>
            <a:r>
              <a:rPr sz="1800" b="1" spc="-85" dirty="0">
                <a:latin typeface="Tahoma"/>
                <a:cs typeface="Tahoma"/>
              </a:rPr>
              <a:t>l</a:t>
            </a:r>
            <a:r>
              <a:rPr sz="1800" b="1" spc="-120" dirty="0">
                <a:latin typeface="Tahoma"/>
                <a:cs typeface="Tahoma"/>
              </a:rPr>
              <a:t>o</a:t>
            </a:r>
            <a:r>
              <a:rPr sz="1800" b="1" spc="-160" dirty="0">
                <a:latin typeface="Tahoma"/>
                <a:cs typeface="Tahoma"/>
              </a:rPr>
              <a:t>u</a:t>
            </a:r>
            <a:r>
              <a:rPr sz="1800" b="1" spc="-140" dirty="0">
                <a:latin typeface="Tahoma"/>
                <a:cs typeface="Tahoma"/>
              </a:rPr>
              <a:t>d</a:t>
            </a:r>
            <a:r>
              <a:rPr sz="1800" b="1" spc="-120" dirty="0">
                <a:latin typeface="Tahoma"/>
                <a:cs typeface="Tahoma"/>
              </a:rPr>
              <a:t> M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165" dirty="0">
                <a:latin typeface="Tahoma"/>
                <a:cs typeface="Tahoma"/>
              </a:rPr>
              <a:t>n</a:t>
            </a:r>
            <a:r>
              <a:rPr sz="1800" b="1" spc="-195" dirty="0">
                <a:latin typeface="Tahoma"/>
                <a:cs typeface="Tahoma"/>
              </a:rPr>
              <a:t>a</a:t>
            </a:r>
            <a:r>
              <a:rPr sz="1800" b="1" spc="-215" dirty="0">
                <a:latin typeface="Tahoma"/>
                <a:cs typeface="Tahoma"/>
              </a:rPr>
              <a:t>g</a:t>
            </a:r>
            <a:r>
              <a:rPr sz="1800" b="1" spc="-140" dirty="0">
                <a:latin typeface="Tahoma"/>
                <a:cs typeface="Tahoma"/>
              </a:rPr>
              <a:t>er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99778" y="2558900"/>
            <a:ext cx="605790" cy="559435"/>
            <a:chOff x="5799778" y="2558900"/>
            <a:chExt cx="605790" cy="55943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01866" y="2842831"/>
              <a:ext cx="198539" cy="19926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99772" y="2558910"/>
              <a:ext cx="605790" cy="559435"/>
            </a:xfrm>
            <a:custGeom>
              <a:avLst/>
              <a:gdLst/>
              <a:ahLst/>
              <a:cxnLst/>
              <a:rect l="l" t="t" r="r" b="b"/>
              <a:pathLst>
                <a:path w="605789" h="559435">
                  <a:moveTo>
                    <a:pt x="605790" y="269278"/>
                  </a:moveTo>
                  <a:lnTo>
                    <a:pt x="600532" y="228701"/>
                  </a:lnTo>
                  <a:lnTo>
                    <a:pt x="584657" y="191795"/>
                  </a:lnTo>
                  <a:lnTo>
                    <a:pt x="559384" y="160616"/>
                  </a:lnTo>
                  <a:lnTo>
                    <a:pt x="525945" y="137223"/>
                  </a:lnTo>
                  <a:lnTo>
                    <a:pt x="518274" y="111658"/>
                  </a:lnTo>
                  <a:lnTo>
                    <a:pt x="492048" y="65849"/>
                  </a:lnTo>
                  <a:lnTo>
                    <a:pt x="435686" y="19367"/>
                  </a:lnTo>
                  <a:lnTo>
                    <a:pt x="393153" y="3937"/>
                  </a:lnTo>
                  <a:lnTo>
                    <a:pt x="348716" y="0"/>
                  </a:lnTo>
                  <a:lnTo>
                    <a:pt x="304736" y="7454"/>
                  </a:lnTo>
                  <a:lnTo>
                    <a:pt x="263550" y="26200"/>
                  </a:lnTo>
                  <a:lnTo>
                    <a:pt x="227507" y="56121"/>
                  </a:lnTo>
                  <a:lnTo>
                    <a:pt x="220662" y="54597"/>
                  </a:lnTo>
                  <a:lnTo>
                    <a:pt x="213753" y="53479"/>
                  </a:lnTo>
                  <a:lnTo>
                    <a:pt x="199796" y="52438"/>
                  </a:lnTo>
                  <a:lnTo>
                    <a:pt x="166992" y="55943"/>
                  </a:lnTo>
                  <a:lnTo>
                    <a:pt x="137820" y="69545"/>
                  </a:lnTo>
                  <a:lnTo>
                    <a:pt x="114490" y="91757"/>
                  </a:lnTo>
                  <a:lnTo>
                    <a:pt x="99212" y="121081"/>
                  </a:lnTo>
                  <a:lnTo>
                    <a:pt x="63982" y="139319"/>
                  </a:lnTo>
                  <a:lnTo>
                    <a:pt x="35064" y="165595"/>
                  </a:lnTo>
                  <a:lnTo>
                    <a:pt x="13754" y="198399"/>
                  </a:lnTo>
                  <a:lnTo>
                    <a:pt x="1346" y="236207"/>
                  </a:lnTo>
                  <a:lnTo>
                    <a:pt x="0" y="284962"/>
                  </a:lnTo>
                  <a:lnTo>
                    <a:pt x="13411" y="330085"/>
                  </a:lnTo>
                  <a:lnTo>
                    <a:pt x="39585" y="368642"/>
                  </a:lnTo>
                  <a:lnTo>
                    <a:pt x="76542" y="397713"/>
                  </a:lnTo>
                  <a:lnTo>
                    <a:pt x="122275" y="414350"/>
                  </a:lnTo>
                  <a:lnTo>
                    <a:pt x="133388" y="414350"/>
                  </a:lnTo>
                  <a:lnTo>
                    <a:pt x="128752" y="421970"/>
                  </a:lnTo>
                  <a:lnTo>
                    <a:pt x="126504" y="433400"/>
                  </a:lnTo>
                  <a:lnTo>
                    <a:pt x="128676" y="444830"/>
                  </a:lnTo>
                  <a:lnTo>
                    <a:pt x="136613" y="463880"/>
                  </a:lnTo>
                  <a:lnTo>
                    <a:pt x="143319" y="474040"/>
                  </a:lnTo>
                  <a:lnTo>
                    <a:pt x="152781" y="480390"/>
                  </a:lnTo>
                  <a:lnTo>
                    <a:pt x="163855" y="481660"/>
                  </a:lnTo>
                  <a:lnTo>
                    <a:pt x="175374" y="480390"/>
                  </a:lnTo>
                  <a:lnTo>
                    <a:pt x="189522" y="474040"/>
                  </a:lnTo>
                  <a:lnTo>
                    <a:pt x="194589" y="480390"/>
                  </a:lnTo>
                  <a:lnTo>
                    <a:pt x="199961" y="485470"/>
                  </a:lnTo>
                  <a:lnTo>
                    <a:pt x="205638" y="491820"/>
                  </a:lnTo>
                  <a:lnTo>
                    <a:pt x="211620" y="495630"/>
                  </a:lnTo>
                  <a:lnTo>
                    <a:pt x="205994" y="510870"/>
                  </a:lnTo>
                  <a:lnTo>
                    <a:pt x="204000" y="522300"/>
                  </a:lnTo>
                  <a:lnTo>
                    <a:pt x="206451" y="533730"/>
                  </a:lnTo>
                  <a:lnTo>
                    <a:pt x="212852" y="542620"/>
                  </a:lnTo>
                  <a:lnTo>
                    <a:pt x="222656" y="548970"/>
                  </a:lnTo>
                  <a:lnTo>
                    <a:pt x="242036" y="556590"/>
                  </a:lnTo>
                  <a:lnTo>
                    <a:pt x="245668" y="559130"/>
                  </a:lnTo>
                  <a:lnTo>
                    <a:pt x="253479" y="559130"/>
                  </a:lnTo>
                  <a:lnTo>
                    <a:pt x="262470" y="557860"/>
                  </a:lnTo>
                  <a:lnTo>
                    <a:pt x="287197" y="526110"/>
                  </a:lnTo>
                  <a:lnTo>
                    <a:pt x="318401" y="526110"/>
                  </a:lnTo>
                  <a:lnTo>
                    <a:pt x="324408" y="540080"/>
                  </a:lnTo>
                  <a:lnTo>
                    <a:pt x="331216" y="550240"/>
                  </a:lnTo>
                  <a:lnTo>
                    <a:pt x="340956" y="556590"/>
                  </a:lnTo>
                  <a:lnTo>
                    <a:pt x="352348" y="557860"/>
                  </a:lnTo>
                  <a:lnTo>
                    <a:pt x="364134" y="555320"/>
                  </a:lnTo>
                  <a:lnTo>
                    <a:pt x="390880" y="545160"/>
                  </a:lnTo>
                  <a:lnTo>
                    <a:pt x="393204" y="542620"/>
                  </a:lnTo>
                  <a:lnTo>
                    <a:pt x="396709" y="538810"/>
                  </a:lnTo>
                  <a:lnTo>
                    <a:pt x="399796" y="531190"/>
                  </a:lnTo>
                  <a:lnTo>
                    <a:pt x="402793" y="523570"/>
                  </a:lnTo>
                  <a:lnTo>
                    <a:pt x="402793" y="515950"/>
                  </a:lnTo>
                  <a:lnTo>
                    <a:pt x="399796" y="508330"/>
                  </a:lnTo>
                  <a:lnTo>
                    <a:pt x="393776" y="494360"/>
                  </a:lnTo>
                  <a:lnTo>
                    <a:pt x="399694" y="489280"/>
                  </a:lnTo>
                  <a:lnTo>
                    <a:pt x="405320" y="482930"/>
                  </a:lnTo>
                  <a:lnTo>
                    <a:pt x="410654" y="477850"/>
                  </a:lnTo>
                  <a:lnTo>
                    <a:pt x="415683" y="471500"/>
                  </a:lnTo>
                  <a:lnTo>
                    <a:pt x="429628" y="477850"/>
                  </a:lnTo>
                  <a:lnTo>
                    <a:pt x="441286" y="479120"/>
                  </a:lnTo>
                  <a:lnTo>
                    <a:pt x="452412" y="476580"/>
                  </a:lnTo>
                  <a:lnTo>
                    <a:pt x="459955" y="471500"/>
                  </a:lnTo>
                  <a:lnTo>
                    <a:pt x="461848" y="470230"/>
                  </a:lnTo>
                  <a:lnTo>
                    <a:pt x="465937" y="463880"/>
                  </a:lnTo>
                  <a:lnTo>
                    <a:pt x="468388" y="460070"/>
                  </a:lnTo>
                  <a:lnTo>
                    <a:pt x="476148" y="441020"/>
                  </a:lnTo>
                  <a:lnTo>
                    <a:pt x="478650" y="433400"/>
                  </a:lnTo>
                  <a:lnTo>
                    <a:pt x="478447" y="425780"/>
                  </a:lnTo>
                  <a:lnTo>
                    <a:pt x="475564" y="419430"/>
                  </a:lnTo>
                  <a:lnTo>
                    <a:pt x="474510" y="416890"/>
                  </a:lnTo>
                  <a:lnTo>
                    <a:pt x="473138" y="414350"/>
                  </a:lnTo>
                  <a:lnTo>
                    <a:pt x="471487" y="413080"/>
                  </a:lnTo>
                  <a:lnTo>
                    <a:pt x="468299" y="408000"/>
                  </a:lnTo>
                  <a:lnTo>
                    <a:pt x="463918" y="405460"/>
                  </a:lnTo>
                  <a:lnTo>
                    <a:pt x="461010" y="403999"/>
                  </a:lnTo>
                  <a:lnTo>
                    <a:pt x="461010" y="428320"/>
                  </a:lnTo>
                  <a:lnTo>
                    <a:pt x="460641" y="432130"/>
                  </a:lnTo>
                  <a:lnTo>
                    <a:pt x="458508" y="435940"/>
                  </a:lnTo>
                  <a:lnTo>
                    <a:pt x="450951" y="454990"/>
                  </a:lnTo>
                  <a:lnTo>
                    <a:pt x="448551" y="461340"/>
                  </a:lnTo>
                  <a:lnTo>
                    <a:pt x="441693" y="463880"/>
                  </a:lnTo>
                  <a:lnTo>
                    <a:pt x="435622" y="461340"/>
                  </a:lnTo>
                  <a:lnTo>
                    <a:pt x="435444" y="461340"/>
                  </a:lnTo>
                  <a:lnTo>
                    <a:pt x="414705" y="453720"/>
                  </a:lnTo>
                  <a:lnTo>
                    <a:pt x="410781" y="451180"/>
                  </a:lnTo>
                  <a:lnTo>
                    <a:pt x="406260" y="452450"/>
                  </a:lnTo>
                  <a:lnTo>
                    <a:pt x="403860" y="456260"/>
                  </a:lnTo>
                  <a:lnTo>
                    <a:pt x="397725" y="463880"/>
                  </a:lnTo>
                  <a:lnTo>
                    <a:pt x="390969" y="471500"/>
                  </a:lnTo>
                  <a:lnTo>
                    <a:pt x="383641" y="479120"/>
                  </a:lnTo>
                  <a:lnTo>
                    <a:pt x="375754" y="485470"/>
                  </a:lnTo>
                  <a:lnTo>
                    <a:pt x="372389" y="488010"/>
                  </a:lnTo>
                  <a:lnTo>
                    <a:pt x="371182" y="491820"/>
                  </a:lnTo>
                  <a:lnTo>
                    <a:pt x="372846" y="495630"/>
                  </a:lnTo>
                  <a:lnTo>
                    <a:pt x="381571" y="517220"/>
                  </a:lnTo>
                  <a:lnTo>
                    <a:pt x="382739" y="519760"/>
                  </a:lnTo>
                  <a:lnTo>
                    <a:pt x="382739" y="522300"/>
                  </a:lnTo>
                  <a:lnTo>
                    <a:pt x="381571" y="526110"/>
                  </a:lnTo>
                  <a:lnTo>
                    <a:pt x="380466" y="528650"/>
                  </a:lnTo>
                  <a:lnTo>
                    <a:pt x="378244" y="531190"/>
                  </a:lnTo>
                  <a:lnTo>
                    <a:pt x="375373" y="532460"/>
                  </a:lnTo>
                  <a:lnTo>
                    <a:pt x="349999" y="542620"/>
                  </a:lnTo>
                  <a:lnTo>
                    <a:pt x="343065" y="540080"/>
                  </a:lnTo>
                  <a:lnTo>
                    <a:pt x="337070" y="526110"/>
                  </a:lnTo>
                  <a:lnTo>
                    <a:pt x="332155" y="514680"/>
                  </a:lnTo>
                  <a:lnTo>
                    <a:pt x="330669" y="510870"/>
                  </a:lnTo>
                  <a:lnTo>
                    <a:pt x="328625" y="509600"/>
                  </a:lnTo>
                  <a:lnTo>
                    <a:pt x="326593" y="508330"/>
                  </a:lnTo>
                  <a:lnTo>
                    <a:pt x="322275" y="508330"/>
                  </a:lnTo>
                  <a:lnTo>
                    <a:pt x="312318" y="509600"/>
                  </a:lnTo>
                  <a:lnTo>
                    <a:pt x="292303" y="509600"/>
                  </a:lnTo>
                  <a:lnTo>
                    <a:pt x="282346" y="508330"/>
                  </a:lnTo>
                  <a:lnTo>
                    <a:pt x="278130" y="508330"/>
                  </a:lnTo>
                  <a:lnTo>
                    <a:pt x="274040" y="509600"/>
                  </a:lnTo>
                  <a:lnTo>
                    <a:pt x="272275" y="514680"/>
                  </a:lnTo>
                  <a:lnTo>
                    <a:pt x="263944" y="535000"/>
                  </a:lnTo>
                  <a:lnTo>
                    <a:pt x="261658" y="541350"/>
                  </a:lnTo>
                  <a:lnTo>
                    <a:pt x="254927" y="543890"/>
                  </a:lnTo>
                  <a:lnTo>
                    <a:pt x="248920" y="541350"/>
                  </a:lnTo>
                  <a:lnTo>
                    <a:pt x="248627" y="541350"/>
                  </a:lnTo>
                  <a:lnTo>
                    <a:pt x="229247" y="533730"/>
                  </a:lnTo>
                  <a:lnTo>
                    <a:pt x="223304" y="531190"/>
                  </a:lnTo>
                  <a:lnTo>
                    <a:pt x="220395" y="524840"/>
                  </a:lnTo>
                  <a:lnTo>
                    <a:pt x="222656" y="518490"/>
                  </a:lnTo>
                  <a:lnTo>
                    <a:pt x="231000" y="498170"/>
                  </a:lnTo>
                  <a:lnTo>
                    <a:pt x="232702" y="493090"/>
                  </a:lnTo>
                  <a:lnTo>
                    <a:pt x="231406" y="489280"/>
                  </a:lnTo>
                  <a:lnTo>
                    <a:pt x="227888" y="486740"/>
                  </a:lnTo>
                  <a:lnTo>
                    <a:pt x="219925" y="480390"/>
                  </a:lnTo>
                  <a:lnTo>
                    <a:pt x="212509" y="474040"/>
                  </a:lnTo>
                  <a:lnTo>
                    <a:pt x="205651" y="466420"/>
                  </a:lnTo>
                  <a:lnTo>
                    <a:pt x="204609" y="465150"/>
                  </a:lnTo>
                  <a:lnTo>
                    <a:pt x="199402" y="458800"/>
                  </a:lnTo>
                  <a:lnTo>
                    <a:pt x="197700" y="456260"/>
                  </a:lnTo>
                  <a:lnTo>
                    <a:pt x="194945" y="454990"/>
                  </a:lnTo>
                  <a:lnTo>
                    <a:pt x="188366" y="454990"/>
                  </a:lnTo>
                  <a:lnTo>
                    <a:pt x="164909" y="465150"/>
                  </a:lnTo>
                  <a:lnTo>
                    <a:pt x="161620" y="465150"/>
                  </a:lnTo>
                  <a:lnTo>
                    <a:pt x="155841" y="462610"/>
                  </a:lnTo>
                  <a:lnTo>
                    <a:pt x="153555" y="460070"/>
                  </a:lnTo>
                  <a:lnTo>
                    <a:pt x="152311" y="457530"/>
                  </a:lnTo>
                  <a:lnTo>
                    <a:pt x="141655" y="432130"/>
                  </a:lnTo>
                  <a:lnTo>
                    <a:pt x="144487" y="424510"/>
                  </a:lnTo>
                  <a:lnTo>
                    <a:pt x="150495" y="421970"/>
                  </a:lnTo>
                  <a:lnTo>
                    <a:pt x="168173" y="414350"/>
                  </a:lnTo>
                  <a:lnTo>
                    <a:pt x="171894" y="414350"/>
                  </a:lnTo>
                  <a:lnTo>
                    <a:pt x="175399" y="412610"/>
                  </a:lnTo>
                  <a:lnTo>
                    <a:pt x="177292" y="408711"/>
                  </a:lnTo>
                  <a:lnTo>
                    <a:pt x="176542" y="404825"/>
                  </a:lnTo>
                  <a:lnTo>
                    <a:pt x="175768" y="403136"/>
                  </a:lnTo>
                  <a:lnTo>
                    <a:pt x="175768" y="399110"/>
                  </a:lnTo>
                  <a:lnTo>
                    <a:pt x="175564" y="398589"/>
                  </a:lnTo>
                  <a:lnTo>
                    <a:pt x="175564" y="398018"/>
                  </a:lnTo>
                  <a:lnTo>
                    <a:pt x="175336" y="398018"/>
                  </a:lnTo>
                  <a:lnTo>
                    <a:pt x="174790" y="396570"/>
                  </a:lnTo>
                  <a:lnTo>
                    <a:pt x="174028" y="388950"/>
                  </a:lnTo>
                  <a:lnTo>
                    <a:pt x="173850" y="382600"/>
                  </a:lnTo>
                  <a:lnTo>
                    <a:pt x="173824" y="378790"/>
                  </a:lnTo>
                  <a:lnTo>
                    <a:pt x="174028" y="372440"/>
                  </a:lnTo>
                  <a:lnTo>
                    <a:pt x="174790" y="363550"/>
                  </a:lnTo>
                  <a:lnTo>
                    <a:pt x="175450" y="359740"/>
                  </a:lnTo>
                  <a:lnTo>
                    <a:pt x="173126" y="355930"/>
                  </a:lnTo>
                  <a:lnTo>
                    <a:pt x="169176" y="353390"/>
                  </a:lnTo>
                  <a:lnTo>
                    <a:pt x="148437" y="345770"/>
                  </a:lnTo>
                  <a:lnTo>
                    <a:pt x="142417" y="343230"/>
                  </a:lnTo>
                  <a:lnTo>
                    <a:pt x="139522" y="335610"/>
                  </a:lnTo>
                  <a:lnTo>
                    <a:pt x="142024" y="330530"/>
                  </a:lnTo>
                  <a:lnTo>
                    <a:pt x="149606" y="310210"/>
                  </a:lnTo>
                  <a:lnTo>
                    <a:pt x="152006" y="303860"/>
                  </a:lnTo>
                  <a:lnTo>
                    <a:pt x="158864" y="301320"/>
                  </a:lnTo>
                  <a:lnTo>
                    <a:pt x="164934" y="303860"/>
                  </a:lnTo>
                  <a:lnTo>
                    <a:pt x="165100" y="303860"/>
                  </a:lnTo>
                  <a:lnTo>
                    <a:pt x="185839" y="312750"/>
                  </a:lnTo>
                  <a:lnTo>
                    <a:pt x="189776" y="314020"/>
                  </a:lnTo>
                  <a:lnTo>
                    <a:pt x="194297" y="312750"/>
                  </a:lnTo>
                  <a:lnTo>
                    <a:pt x="196697" y="308940"/>
                  </a:lnTo>
                  <a:lnTo>
                    <a:pt x="202831" y="301320"/>
                  </a:lnTo>
                  <a:lnTo>
                    <a:pt x="209575" y="293700"/>
                  </a:lnTo>
                  <a:lnTo>
                    <a:pt x="216916" y="286080"/>
                  </a:lnTo>
                  <a:lnTo>
                    <a:pt x="224790" y="281000"/>
                  </a:lnTo>
                  <a:lnTo>
                    <a:pt x="228168" y="278460"/>
                  </a:lnTo>
                  <a:lnTo>
                    <a:pt x="229362" y="273380"/>
                  </a:lnTo>
                  <a:lnTo>
                    <a:pt x="227698" y="269570"/>
                  </a:lnTo>
                  <a:lnTo>
                    <a:pt x="218986" y="249250"/>
                  </a:lnTo>
                  <a:lnTo>
                    <a:pt x="216535" y="242900"/>
                  </a:lnTo>
                  <a:lnTo>
                    <a:pt x="219265" y="236550"/>
                  </a:lnTo>
                  <a:lnTo>
                    <a:pt x="225183" y="232740"/>
                  </a:lnTo>
                  <a:lnTo>
                    <a:pt x="244563" y="225120"/>
                  </a:lnTo>
                  <a:lnTo>
                    <a:pt x="247408" y="223850"/>
                  </a:lnTo>
                  <a:lnTo>
                    <a:pt x="250621" y="223850"/>
                  </a:lnTo>
                  <a:lnTo>
                    <a:pt x="256387" y="226390"/>
                  </a:lnTo>
                  <a:lnTo>
                    <a:pt x="258749" y="228930"/>
                  </a:lnTo>
                  <a:lnTo>
                    <a:pt x="260070" y="231470"/>
                  </a:lnTo>
                  <a:lnTo>
                    <a:pt x="270408" y="255600"/>
                  </a:lnTo>
                  <a:lnTo>
                    <a:pt x="274485" y="258140"/>
                  </a:lnTo>
                  <a:lnTo>
                    <a:pt x="278663" y="258140"/>
                  </a:lnTo>
                  <a:lnTo>
                    <a:pt x="298627" y="255600"/>
                  </a:lnTo>
                  <a:lnTo>
                    <a:pt x="318592" y="258140"/>
                  </a:lnTo>
                  <a:lnTo>
                    <a:pt x="322872" y="258140"/>
                  </a:lnTo>
                  <a:lnTo>
                    <a:pt x="327025" y="255600"/>
                  </a:lnTo>
                  <a:lnTo>
                    <a:pt x="333844" y="239090"/>
                  </a:lnTo>
                  <a:lnTo>
                    <a:pt x="336994" y="231470"/>
                  </a:lnTo>
                  <a:lnTo>
                    <a:pt x="339293" y="225120"/>
                  </a:lnTo>
                  <a:lnTo>
                    <a:pt x="346011" y="222580"/>
                  </a:lnTo>
                  <a:lnTo>
                    <a:pt x="352018" y="223850"/>
                  </a:lnTo>
                  <a:lnTo>
                    <a:pt x="352120" y="225120"/>
                  </a:lnTo>
                  <a:lnTo>
                    <a:pt x="352310" y="225120"/>
                  </a:lnTo>
                  <a:lnTo>
                    <a:pt x="371690" y="232740"/>
                  </a:lnTo>
                  <a:lnTo>
                    <a:pt x="377634" y="235280"/>
                  </a:lnTo>
                  <a:lnTo>
                    <a:pt x="380542" y="241630"/>
                  </a:lnTo>
                  <a:lnTo>
                    <a:pt x="378282" y="247980"/>
                  </a:lnTo>
                  <a:lnTo>
                    <a:pt x="368160" y="272110"/>
                  </a:lnTo>
                  <a:lnTo>
                    <a:pt x="369519" y="277190"/>
                  </a:lnTo>
                  <a:lnTo>
                    <a:pt x="401535" y="307670"/>
                  </a:lnTo>
                  <a:lnTo>
                    <a:pt x="404114" y="311480"/>
                  </a:lnTo>
                  <a:lnTo>
                    <a:pt x="408952" y="312750"/>
                  </a:lnTo>
                  <a:lnTo>
                    <a:pt x="412965" y="310210"/>
                  </a:lnTo>
                  <a:lnTo>
                    <a:pt x="432346" y="301320"/>
                  </a:lnTo>
                  <a:lnTo>
                    <a:pt x="435254" y="300050"/>
                  </a:lnTo>
                  <a:lnTo>
                    <a:pt x="438543" y="300050"/>
                  </a:lnTo>
                  <a:lnTo>
                    <a:pt x="444322" y="302590"/>
                  </a:lnTo>
                  <a:lnTo>
                    <a:pt x="446608" y="305130"/>
                  </a:lnTo>
                  <a:lnTo>
                    <a:pt x="447852" y="308940"/>
                  </a:lnTo>
                  <a:lnTo>
                    <a:pt x="455993" y="327990"/>
                  </a:lnTo>
                  <a:lnTo>
                    <a:pt x="457149" y="330530"/>
                  </a:lnTo>
                  <a:lnTo>
                    <a:pt x="457149" y="334340"/>
                  </a:lnTo>
                  <a:lnTo>
                    <a:pt x="427469" y="352120"/>
                  </a:lnTo>
                  <a:lnTo>
                    <a:pt x="425234" y="357200"/>
                  </a:lnTo>
                  <a:lnTo>
                    <a:pt x="425958" y="361010"/>
                  </a:lnTo>
                  <a:lnTo>
                    <a:pt x="427075" y="369900"/>
                  </a:lnTo>
                  <a:lnTo>
                    <a:pt x="427609" y="378790"/>
                  </a:lnTo>
                  <a:lnTo>
                    <a:pt x="427558" y="386410"/>
                  </a:lnTo>
                  <a:lnTo>
                    <a:pt x="426923" y="395300"/>
                  </a:lnTo>
                  <a:lnTo>
                    <a:pt x="427012" y="396570"/>
                  </a:lnTo>
                  <a:lnTo>
                    <a:pt x="426923" y="401650"/>
                  </a:lnTo>
                  <a:lnTo>
                    <a:pt x="426186" y="405460"/>
                  </a:lnTo>
                  <a:lnTo>
                    <a:pt x="428523" y="409270"/>
                  </a:lnTo>
                  <a:lnTo>
                    <a:pt x="432536" y="410540"/>
                  </a:lnTo>
                  <a:lnTo>
                    <a:pt x="434670" y="410540"/>
                  </a:lnTo>
                  <a:lnTo>
                    <a:pt x="456006" y="419430"/>
                  </a:lnTo>
                  <a:lnTo>
                    <a:pt x="458317" y="421970"/>
                  </a:lnTo>
                  <a:lnTo>
                    <a:pt x="459473" y="424510"/>
                  </a:lnTo>
                  <a:lnTo>
                    <a:pt x="461010" y="428320"/>
                  </a:lnTo>
                  <a:lnTo>
                    <a:pt x="461010" y="403999"/>
                  </a:lnTo>
                  <a:lnTo>
                    <a:pt x="458901" y="402920"/>
                  </a:lnTo>
                  <a:lnTo>
                    <a:pt x="444944" y="396570"/>
                  </a:lnTo>
                  <a:lnTo>
                    <a:pt x="445592" y="388950"/>
                  </a:lnTo>
                  <a:lnTo>
                    <a:pt x="445668" y="386410"/>
                  </a:lnTo>
                  <a:lnTo>
                    <a:pt x="445782" y="380060"/>
                  </a:lnTo>
                  <a:lnTo>
                    <a:pt x="445592" y="373710"/>
                  </a:lnTo>
                  <a:lnTo>
                    <a:pt x="444944" y="366090"/>
                  </a:lnTo>
                  <a:lnTo>
                    <a:pt x="459092" y="359740"/>
                  </a:lnTo>
                  <a:lnTo>
                    <a:pt x="466458" y="357200"/>
                  </a:lnTo>
                  <a:lnTo>
                    <a:pt x="472224" y="350850"/>
                  </a:lnTo>
                  <a:lnTo>
                    <a:pt x="475170" y="343230"/>
                  </a:lnTo>
                  <a:lnTo>
                    <a:pt x="478370" y="335610"/>
                  </a:lnTo>
                  <a:lnTo>
                    <a:pt x="478370" y="327990"/>
                  </a:lnTo>
                  <a:lnTo>
                    <a:pt x="475170" y="320370"/>
                  </a:lnTo>
                  <a:lnTo>
                    <a:pt x="467233" y="301320"/>
                  </a:lnTo>
                  <a:lnTo>
                    <a:pt x="466382" y="300050"/>
                  </a:lnTo>
                  <a:lnTo>
                    <a:pt x="460413" y="291160"/>
                  </a:lnTo>
                  <a:lnTo>
                    <a:pt x="450684" y="284810"/>
                  </a:lnTo>
                  <a:lnTo>
                    <a:pt x="439280" y="282270"/>
                  </a:lnTo>
                  <a:lnTo>
                    <a:pt x="427507" y="284810"/>
                  </a:lnTo>
                  <a:lnTo>
                    <a:pt x="413359" y="291160"/>
                  </a:lnTo>
                  <a:lnTo>
                    <a:pt x="408292" y="284810"/>
                  </a:lnTo>
                  <a:lnTo>
                    <a:pt x="402920" y="278460"/>
                  </a:lnTo>
                  <a:lnTo>
                    <a:pt x="397243" y="273380"/>
                  </a:lnTo>
                  <a:lnTo>
                    <a:pt x="391261" y="268300"/>
                  </a:lnTo>
                  <a:lnTo>
                    <a:pt x="396887" y="254330"/>
                  </a:lnTo>
                  <a:lnTo>
                    <a:pt x="380212" y="214960"/>
                  </a:lnTo>
                  <a:lnTo>
                    <a:pt x="357212" y="206070"/>
                  </a:lnTo>
                  <a:lnTo>
                    <a:pt x="349402" y="206070"/>
                  </a:lnTo>
                  <a:lnTo>
                    <a:pt x="315683" y="239090"/>
                  </a:lnTo>
                  <a:lnTo>
                    <a:pt x="307886" y="237820"/>
                  </a:lnTo>
                  <a:lnTo>
                    <a:pt x="292277" y="237820"/>
                  </a:lnTo>
                  <a:lnTo>
                    <a:pt x="284480" y="239090"/>
                  </a:lnTo>
                  <a:lnTo>
                    <a:pt x="278472" y="225120"/>
                  </a:lnTo>
                  <a:lnTo>
                    <a:pt x="277647" y="223850"/>
                  </a:lnTo>
                  <a:lnTo>
                    <a:pt x="271805" y="214960"/>
                  </a:lnTo>
                  <a:lnTo>
                    <a:pt x="262331" y="208610"/>
                  </a:lnTo>
                  <a:lnTo>
                    <a:pt x="251244" y="207340"/>
                  </a:lnTo>
                  <a:lnTo>
                    <a:pt x="239712" y="208610"/>
                  </a:lnTo>
                  <a:lnTo>
                    <a:pt x="220332" y="217500"/>
                  </a:lnTo>
                  <a:lnTo>
                    <a:pt x="210439" y="223850"/>
                  </a:lnTo>
                  <a:lnTo>
                    <a:pt x="204114" y="234010"/>
                  </a:lnTo>
                  <a:lnTo>
                    <a:pt x="201879" y="245440"/>
                  </a:lnTo>
                  <a:lnTo>
                    <a:pt x="204254" y="256870"/>
                  </a:lnTo>
                  <a:lnTo>
                    <a:pt x="210261" y="270840"/>
                  </a:lnTo>
                  <a:lnTo>
                    <a:pt x="204355" y="275920"/>
                  </a:lnTo>
                  <a:lnTo>
                    <a:pt x="198716" y="281000"/>
                  </a:lnTo>
                  <a:lnTo>
                    <a:pt x="193382" y="287350"/>
                  </a:lnTo>
                  <a:lnTo>
                    <a:pt x="188366" y="293700"/>
                  </a:lnTo>
                  <a:lnTo>
                    <a:pt x="174409" y="287350"/>
                  </a:lnTo>
                  <a:lnTo>
                    <a:pt x="135648" y="303860"/>
                  </a:lnTo>
                  <a:lnTo>
                    <a:pt x="125920" y="335610"/>
                  </a:lnTo>
                  <a:lnTo>
                    <a:pt x="128422" y="347040"/>
                  </a:lnTo>
                  <a:lnTo>
                    <a:pt x="134886" y="355930"/>
                  </a:lnTo>
                  <a:lnTo>
                    <a:pt x="144754" y="362280"/>
                  </a:lnTo>
                  <a:lnTo>
                    <a:pt x="158711" y="368630"/>
                  </a:lnTo>
                  <a:lnTo>
                    <a:pt x="158115" y="376250"/>
                  </a:lnTo>
                  <a:lnTo>
                    <a:pt x="157988" y="380060"/>
                  </a:lnTo>
                  <a:lnTo>
                    <a:pt x="158115" y="390220"/>
                  </a:lnTo>
                  <a:lnTo>
                    <a:pt x="158584" y="395300"/>
                  </a:lnTo>
                  <a:lnTo>
                    <a:pt x="158648" y="398018"/>
                  </a:lnTo>
                  <a:lnTo>
                    <a:pt x="124028" y="398018"/>
                  </a:lnTo>
                  <a:lnTo>
                    <a:pt x="90246" y="386295"/>
                  </a:lnTo>
                  <a:lnTo>
                    <a:pt x="61125" y="366534"/>
                  </a:lnTo>
                  <a:lnTo>
                    <a:pt x="38036" y="339953"/>
                  </a:lnTo>
                  <a:lnTo>
                    <a:pt x="22352" y="307784"/>
                  </a:lnTo>
                  <a:lnTo>
                    <a:pt x="15354" y="264731"/>
                  </a:lnTo>
                  <a:lnTo>
                    <a:pt x="21844" y="223126"/>
                  </a:lnTo>
                  <a:lnTo>
                    <a:pt x="40411" y="185826"/>
                  </a:lnTo>
                  <a:lnTo>
                    <a:pt x="69646" y="155651"/>
                  </a:lnTo>
                  <a:lnTo>
                    <a:pt x="108127" y="135470"/>
                  </a:lnTo>
                  <a:lnTo>
                    <a:pt x="112001" y="134302"/>
                  </a:lnTo>
                  <a:lnTo>
                    <a:pt x="113360" y="130416"/>
                  </a:lnTo>
                  <a:lnTo>
                    <a:pt x="125666" y="104292"/>
                  </a:lnTo>
                  <a:lnTo>
                    <a:pt x="145427" y="84378"/>
                  </a:lnTo>
                  <a:lnTo>
                    <a:pt x="170624" y="72110"/>
                  </a:lnTo>
                  <a:lnTo>
                    <a:pt x="199212" y="68961"/>
                  </a:lnTo>
                  <a:lnTo>
                    <a:pt x="206451" y="69253"/>
                  </a:lnTo>
                  <a:lnTo>
                    <a:pt x="213626" y="70104"/>
                  </a:lnTo>
                  <a:lnTo>
                    <a:pt x="220713" y="71501"/>
                  </a:lnTo>
                  <a:lnTo>
                    <a:pt x="232930" y="75184"/>
                  </a:lnTo>
                  <a:lnTo>
                    <a:pt x="236423" y="71107"/>
                  </a:lnTo>
                  <a:lnTo>
                    <a:pt x="276720" y="37630"/>
                  </a:lnTo>
                  <a:lnTo>
                    <a:pt x="325704" y="19177"/>
                  </a:lnTo>
                  <a:lnTo>
                    <a:pt x="376186" y="17551"/>
                  </a:lnTo>
                  <a:lnTo>
                    <a:pt x="422973" y="31330"/>
                  </a:lnTo>
                  <a:lnTo>
                    <a:pt x="463003" y="58470"/>
                  </a:lnTo>
                  <a:lnTo>
                    <a:pt x="493242" y="96850"/>
                  </a:lnTo>
                  <a:lnTo>
                    <a:pt x="510641" y="144424"/>
                  </a:lnTo>
                  <a:lnTo>
                    <a:pt x="510641" y="148501"/>
                  </a:lnTo>
                  <a:lnTo>
                    <a:pt x="514515" y="150253"/>
                  </a:lnTo>
                  <a:lnTo>
                    <a:pt x="545680" y="170789"/>
                  </a:lnTo>
                  <a:lnTo>
                    <a:pt x="569341" y="198755"/>
                  </a:lnTo>
                  <a:lnTo>
                    <a:pt x="584288" y="232219"/>
                  </a:lnTo>
                  <a:lnTo>
                    <a:pt x="589318" y="269278"/>
                  </a:lnTo>
                  <a:lnTo>
                    <a:pt x="605790" y="269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4606" y="2828181"/>
              <a:ext cx="180964" cy="14352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124443" y="2051303"/>
            <a:ext cx="3363595" cy="2691765"/>
            <a:chOff x="8124443" y="2051303"/>
            <a:chExt cx="3363595" cy="2691765"/>
          </a:xfrm>
        </p:grpSpPr>
        <p:sp>
          <p:nvSpPr>
            <p:cNvPr id="29" name="object 29"/>
            <p:cNvSpPr/>
            <p:nvPr/>
          </p:nvSpPr>
          <p:spPr>
            <a:xfrm>
              <a:off x="8124443" y="2630418"/>
              <a:ext cx="3363595" cy="2112645"/>
            </a:xfrm>
            <a:custGeom>
              <a:avLst/>
              <a:gdLst/>
              <a:ahLst/>
              <a:cxnLst/>
              <a:rect l="l" t="t" r="r" b="b"/>
              <a:pathLst>
                <a:path w="3363595" h="2112645">
                  <a:moveTo>
                    <a:pt x="3240824" y="0"/>
                  </a:moveTo>
                  <a:lnTo>
                    <a:pt x="122643" y="0"/>
                  </a:lnTo>
                  <a:lnTo>
                    <a:pt x="74902" y="9638"/>
                  </a:lnTo>
                  <a:lnTo>
                    <a:pt x="35918" y="35923"/>
                  </a:lnTo>
                  <a:lnTo>
                    <a:pt x="9636" y="74907"/>
                  </a:lnTo>
                  <a:lnTo>
                    <a:pt x="0" y="122643"/>
                  </a:lnTo>
                  <a:lnTo>
                    <a:pt x="0" y="1989632"/>
                  </a:lnTo>
                  <a:lnTo>
                    <a:pt x="9636" y="2037367"/>
                  </a:lnTo>
                  <a:lnTo>
                    <a:pt x="35918" y="2076346"/>
                  </a:lnTo>
                  <a:lnTo>
                    <a:pt x="74902" y="2102627"/>
                  </a:lnTo>
                  <a:lnTo>
                    <a:pt x="122643" y="2112264"/>
                  </a:lnTo>
                  <a:lnTo>
                    <a:pt x="3240824" y="2112264"/>
                  </a:lnTo>
                  <a:lnTo>
                    <a:pt x="3288565" y="2102627"/>
                  </a:lnTo>
                  <a:lnTo>
                    <a:pt x="3327549" y="2076346"/>
                  </a:lnTo>
                  <a:lnTo>
                    <a:pt x="3353831" y="2037367"/>
                  </a:lnTo>
                  <a:lnTo>
                    <a:pt x="3363467" y="1989632"/>
                  </a:lnTo>
                  <a:lnTo>
                    <a:pt x="3363467" y="122643"/>
                  </a:lnTo>
                  <a:lnTo>
                    <a:pt x="3353831" y="74907"/>
                  </a:lnTo>
                  <a:lnTo>
                    <a:pt x="3327549" y="35923"/>
                  </a:lnTo>
                  <a:lnTo>
                    <a:pt x="3288565" y="9638"/>
                  </a:lnTo>
                  <a:lnTo>
                    <a:pt x="324082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2079" y="2051303"/>
              <a:ext cx="1623059" cy="16230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84563" y="2113788"/>
              <a:ext cx="1443228" cy="14432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5711" y="2154935"/>
              <a:ext cx="1360932" cy="13609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5147" y="2214371"/>
              <a:ext cx="1295400" cy="12954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7631" y="2276855"/>
              <a:ext cx="1115567" cy="111556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508369" y="3734955"/>
            <a:ext cx="2595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1544" marR="5080" indent="-919480">
              <a:lnSpc>
                <a:spcPct val="100000"/>
              </a:lnSpc>
              <a:spcBef>
                <a:spcPts val="100"/>
              </a:spcBef>
            </a:pPr>
            <a:r>
              <a:rPr sz="1800" b="1" spc="-235" dirty="0">
                <a:latin typeface="Tahoma"/>
                <a:cs typeface="Tahoma"/>
              </a:rPr>
              <a:t>S</a:t>
            </a:r>
            <a:r>
              <a:rPr sz="1800" b="1" spc="-145" dirty="0">
                <a:latin typeface="Tahoma"/>
                <a:cs typeface="Tahoma"/>
              </a:rPr>
              <a:t>t</a:t>
            </a:r>
            <a:r>
              <a:rPr sz="1800" b="1" spc="-170" dirty="0">
                <a:latin typeface="Tahoma"/>
                <a:cs typeface="Tahoma"/>
              </a:rPr>
              <a:t>r</a:t>
            </a:r>
            <a:r>
              <a:rPr sz="1800" b="1" spc="-180" dirty="0">
                <a:latin typeface="Tahoma"/>
                <a:cs typeface="Tahoma"/>
              </a:rPr>
              <a:t>a</a:t>
            </a:r>
            <a:r>
              <a:rPr sz="1800" b="1" spc="-130" dirty="0">
                <a:latin typeface="Tahoma"/>
                <a:cs typeface="Tahoma"/>
              </a:rPr>
              <a:t>t</a:t>
            </a:r>
            <a:r>
              <a:rPr sz="1800" b="1" spc="-195" dirty="0">
                <a:latin typeface="Tahoma"/>
                <a:cs typeface="Tahoma"/>
              </a:rPr>
              <a:t>e</a:t>
            </a:r>
            <a:r>
              <a:rPr sz="1800" b="1" spc="-204" dirty="0">
                <a:latin typeface="Tahoma"/>
                <a:cs typeface="Tahoma"/>
              </a:rPr>
              <a:t>g</a:t>
            </a:r>
            <a:r>
              <a:rPr sz="1800" b="1" spc="-55" dirty="0">
                <a:latin typeface="Tahoma"/>
                <a:cs typeface="Tahoma"/>
              </a:rPr>
              <a:t>i</a:t>
            </a:r>
            <a:r>
              <a:rPr sz="1800" b="1" spc="-160" dirty="0">
                <a:latin typeface="Tahoma"/>
                <a:cs typeface="Tahoma"/>
              </a:rPr>
              <a:t>z</a:t>
            </a:r>
            <a:r>
              <a:rPr sz="1800" b="1" spc="-150" dirty="0">
                <a:latin typeface="Tahoma"/>
                <a:cs typeface="Tahoma"/>
              </a:rPr>
              <a:t>e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spc="-170" dirty="0">
                <a:latin typeface="Tahoma"/>
                <a:cs typeface="Tahoma"/>
              </a:rPr>
              <a:t>D</a:t>
            </a:r>
            <a:r>
              <a:rPr sz="1800" b="1" spc="-155" dirty="0">
                <a:latin typeface="Tahoma"/>
                <a:cs typeface="Tahoma"/>
              </a:rPr>
              <a:t>e</a:t>
            </a:r>
            <a:r>
              <a:rPr sz="1800" b="1" spc="-140" dirty="0">
                <a:latin typeface="Tahoma"/>
                <a:cs typeface="Tahoma"/>
              </a:rPr>
              <a:t>v</a:t>
            </a:r>
            <a:r>
              <a:rPr sz="1800" b="1" spc="-130" dirty="0">
                <a:latin typeface="Tahoma"/>
                <a:cs typeface="Tahoma"/>
              </a:rPr>
              <a:t>O</a:t>
            </a:r>
            <a:r>
              <a:rPr sz="1800" b="1" spc="-110" dirty="0">
                <a:latin typeface="Tahoma"/>
                <a:cs typeface="Tahoma"/>
              </a:rPr>
              <a:t>p</a:t>
            </a:r>
            <a:r>
              <a:rPr sz="1800" b="1" spc="-190" dirty="0">
                <a:latin typeface="Tahoma"/>
                <a:cs typeface="Tahoma"/>
              </a:rPr>
              <a:t>s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225" dirty="0">
                <a:latin typeface="Tahoma"/>
                <a:cs typeface="Tahoma"/>
              </a:rPr>
              <a:t>C</a:t>
            </a:r>
            <a:r>
              <a:rPr sz="1800" b="1" spc="-160" dirty="0">
                <a:latin typeface="Tahoma"/>
                <a:cs typeface="Tahoma"/>
              </a:rPr>
              <a:t>u</a:t>
            </a:r>
            <a:r>
              <a:rPr sz="1800" b="1" spc="-35" dirty="0">
                <a:latin typeface="Tahoma"/>
                <a:cs typeface="Tahoma"/>
              </a:rPr>
              <a:t>l</a:t>
            </a:r>
            <a:r>
              <a:rPr sz="1800" b="1" spc="-180" dirty="0">
                <a:latin typeface="Tahoma"/>
                <a:cs typeface="Tahoma"/>
              </a:rPr>
              <a:t>t</a:t>
            </a:r>
            <a:r>
              <a:rPr sz="1800" b="1" spc="-160" dirty="0">
                <a:latin typeface="Tahoma"/>
                <a:cs typeface="Tahoma"/>
              </a:rPr>
              <a:t>u</a:t>
            </a:r>
            <a:r>
              <a:rPr sz="1800" b="1" spc="-114" dirty="0">
                <a:latin typeface="Tahoma"/>
                <a:cs typeface="Tahoma"/>
              </a:rPr>
              <a:t>r</a:t>
            </a:r>
            <a:r>
              <a:rPr sz="1800" b="1" spc="-100" dirty="0">
                <a:latin typeface="Tahoma"/>
                <a:cs typeface="Tahoma"/>
              </a:rPr>
              <a:t>e  </a:t>
            </a:r>
            <a:r>
              <a:rPr sz="1800" b="1" spc="-175" dirty="0">
                <a:latin typeface="Tahoma"/>
                <a:cs typeface="Tahoma"/>
              </a:rPr>
              <a:t>Change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592440" y="2615569"/>
            <a:ext cx="442595" cy="442595"/>
            <a:chOff x="9592440" y="2615569"/>
            <a:chExt cx="442595" cy="442595"/>
          </a:xfrm>
        </p:grpSpPr>
        <p:sp>
          <p:nvSpPr>
            <p:cNvPr id="37" name="object 37"/>
            <p:cNvSpPr/>
            <p:nvPr/>
          </p:nvSpPr>
          <p:spPr>
            <a:xfrm>
              <a:off x="9777920" y="280105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041" y="0"/>
                  </a:moveTo>
                  <a:lnTo>
                    <a:pt x="15041" y="15042"/>
                  </a:lnTo>
                  <a:lnTo>
                    <a:pt x="0" y="15042"/>
                  </a:lnTo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631162" y="2816097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114234" y="0"/>
                  </a:moveTo>
                  <a:lnTo>
                    <a:pt x="0" y="0"/>
                  </a:lnTo>
                </a:path>
              </a:pathLst>
            </a:custGeom>
            <a:ln w="1524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00063" y="2801055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4838" y="15042"/>
                  </a:moveTo>
                  <a:lnTo>
                    <a:pt x="0" y="15042"/>
                  </a:lnTo>
                  <a:lnTo>
                    <a:pt x="0" y="0"/>
                  </a:lnTo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00063" y="2654292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114239"/>
                  </a:moveTo>
                  <a:lnTo>
                    <a:pt x="0" y="0"/>
                  </a:lnTo>
                </a:path>
              </a:pathLst>
            </a:custGeom>
            <a:ln w="15244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00063" y="262319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0" y="14838"/>
                  </a:moveTo>
                  <a:lnTo>
                    <a:pt x="0" y="0"/>
                  </a:lnTo>
                  <a:lnTo>
                    <a:pt x="14838" y="0"/>
                  </a:lnTo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47627" y="2623194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031" y="0"/>
                  </a:lnTo>
                </a:path>
              </a:pathLst>
            </a:custGeom>
            <a:ln w="1524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777920" y="2623194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0" y="0"/>
                  </a:moveTo>
                  <a:lnTo>
                    <a:pt x="15041" y="0"/>
                  </a:lnTo>
                  <a:lnTo>
                    <a:pt x="15041" y="14838"/>
                  </a:lnTo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792961" y="2670757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035"/>
                  </a:lnTo>
                </a:path>
              </a:pathLst>
            </a:custGeom>
            <a:ln w="15244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33816" y="2856949"/>
              <a:ext cx="193040" cy="193040"/>
            </a:xfrm>
            <a:custGeom>
              <a:avLst/>
              <a:gdLst/>
              <a:ahLst/>
              <a:cxnLst/>
              <a:rect l="l" t="t" r="r" b="b"/>
              <a:pathLst>
                <a:path w="193040" h="193039">
                  <a:moveTo>
                    <a:pt x="0" y="0"/>
                  </a:moveTo>
                  <a:lnTo>
                    <a:pt x="192898" y="0"/>
                  </a:lnTo>
                  <a:lnTo>
                    <a:pt x="192898" y="192905"/>
                  </a:lnTo>
                  <a:lnTo>
                    <a:pt x="0" y="192905"/>
                  </a:lnTo>
                  <a:lnTo>
                    <a:pt x="0" y="0"/>
                  </a:lnTo>
                  <a:close/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831582" y="2644936"/>
              <a:ext cx="195580" cy="154305"/>
            </a:xfrm>
            <a:custGeom>
              <a:avLst/>
              <a:gdLst/>
              <a:ahLst/>
              <a:cxnLst/>
              <a:rect l="l" t="t" r="r" b="b"/>
              <a:pathLst>
                <a:path w="195579" h="154305">
                  <a:moveTo>
                    <a:pt x="0" y="0"/>
                  </a:moveTo>
                  <a:lnTo>
                    <a:pt x="137407" y="0"/>
                  </a:lnTo>
                  <a:lnTo>
                    <a:pt x="159924" y="4649"/>
                  </a:lnTo>
                  <a:lnTo>
                    <a:pt x="178316" y="17074"/>
                  </a:lnTo>
                  <a:lnTo>
                    <a:pt x="190736" y="35445"/>
                  </a:lnTo>
                  <a:lnTo>
                    <a:pt x="195337" y="57932"/>
                  </a:lnTo>
                  <a:lnTo>
                    <a:pt x="195337" y="154283"/>
                  </a:lnTo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827110" y="2623193"/>
              <a:ext cx="34925" cy="45085"/>
            </a:xfrm>
            <a:custGeom>
              <a:avLst/>
              <a:gdLst/>
              <a:ahLst/>
              <a:cxnLst/>
              <a:rect l="l" t="t" r="r" b="b"/>
              <a:pathLst>
                <a:path w="34925" h="45085">
                  <a:moveTo>
                    <a:pt x="34555" y="44516"/>
                  </a:moveTo>
                  <a:lnTo>
                    <a:pt x="0" y="22156"/>
                  </a:lnTo>
                  <a:lnTo>
                    <a:pt x="34555" y="0"/>
                  </a:lnTo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600063" y="2873617"/>
              <a:ext cx="195580" cy="154940"/>
            </a:xfrm>
            <a:custGeom>
              <a:avLst/>
              <a:gdLst/>
              <a:ahLst/>
              <a:cxnLst/>
              <a:rect l="l" t="t" r="r" b="b"/>
              <a:pathLst>
                <a:path w="195579" h="154939">
                  <a:moveTo>
                    <a:pt x="195337" y="154487"/>
                  </a:moveTo>
                  <a:lnTo>
                    <a:pt x="57727" y="154487"/>
                  </a:lnTo>
                  <a:lnTo>
                    <a:pt x="35244" y="149837"/>
                  </a:lnTo>
                  <a:lnTo>
                    <a:pt x="16896" y="137412"/>
                  </a:lnTo>
                  <a:lnTo>
                    <a:pt x="4532" y="119041"/>
                  </a:lnTo>
                  <a:lnTo>
                    <a:pt x="0" y="96554"/>
                  </a:lnTo>
                  <a:lnTo>
                    <a:pt x="0" y="0"/>
                  </a:lnTo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765114" y="3005345"/>
              <a:ext cx="34925" cy="45085"/>
            </a:xfrm>
            <a:custGeom>
              <a:avLst/>
              <a:gdLst/>
              <a:ahLst/>
              <a:cxnLst/>
              <a:rect l="l" t="t" r="r" b="b"/>
              <a:pathLst>
                <a:path w="34925" h="45085">
                  <a:moveTo>
                    <a:pt x="0" y="0"/>
                  </a:moveTo>
                  <a:lnTo>
                    <a:pt x="34555" y="22359"/>
                  </a:lnTo>
                  <a:lnTo>
                    <a:pt x="0" y="44719"/>
                  </a:lnTo>
                </a:path>
              </a:pathLst>
            </a:custGeom>
            <a:ln w="15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61384" y="4653173"/>
            <a:ext cx="2170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0" dirty="0">
                <a:latin typeface="Tahoma"/>
                <a:cs typeface="Tahoma"/>
              </a:rPr>
              <a:t>C</a:t>
            </a:r>
            <a:r>
              <a:rPr sz="1600" b="1" spc="-100" dirty="0">
                <a:latin typeface="Tahoma"/>
                <a:cs typeface="Tahoma"/>
              </a:rPr>
              <a:t>o</a:t>
            </a:r>
            <a:r>
              <a:rPr sz="1600" b="1" spc="-145" dirty="0">
                <a:latin typeface="Tahoma"/>
                <a:cs typeface="Tahoma"/>
              </a:rPr>
              <a:t>nte</a:t>
            </a:r>
            <a:r>
              <a:rPr sz="1600" b="1" spc="-175" dirty="0">
                <a:latin typeface="Tahoma"/>
                <a:cs typeface="Tahoma"/>
              </a:rPr>
              <a:t>n</a:t>
            </a:r>
            <a:r>
              <a:rPr sz="1600" b="1" spc="-110" dirty="0">
                <a:latin typeface="Tahoma"/>
                <a:cs typeface="Tahoma"/>
              </a:rPr>
              <a:t>t</a:t>
            </a:r>
            <a:r>
              <a:rPr sz="1600" b="1" spc="-45" dirty="0">
                <a:latin typeface="Tahoma"/>
                <a:cs typeface="Tahoma"/>
              </a:rPr>
              <a:t> </a:t>
            </a:r>
            <a:r>
              <a:rPr sz="1600" b="1" spc="-204" dirty="0">
                <a:latin typeface="Tahoma"/>
                <a:cs typeface="Tahoma"/>
              </a:rPr>
              <a:t>T</a:t>
            </a:r>
            <a:r>
              <a:rPr sz="1600" b="1" spc="-135" dirty="0">
                <a:latin typeface="Tahoma"/>
                <a:cs typeface="Tahoma"/>
              </a:rPr>
              <a:t>r</a:t>
            </a:r>
            <a:r>
              <a:rPr sz="1600" b="1" spc="-145" dirty="0">
                <a:latin typeface="Tahoma"/>
                <a:cs typeface="Tahoma"/>
              </a:rPr>
              <a:t>a</a:t>
            </a:r>
            <a:r>
              <a:rPr sz="1600" b="1" spc="-140" dirty="0">
                <a:latin typeface="Tahoma"/>
                <a:cs typeface="Tahoma"/>
              </a:rPr>
              <a:t>n</a:t>
            </a:r>
            <a:r>
              <a:rPr sz="1600" b="1" spc="-155" dirty="0">
                <a:latin typeface="Tahoma"/>
                <a:cs typeface="Tahoma"/>
              </a:rPr>
              <a:t>s</a:t>
            </a:r>
            <a:r>
              <a:rPr sz="1600" b="1" spc="-110" dirty="0">
                <a:latin typeface="Tahoma"/>
                <a:cs typeface="Tahoma"/>
              </a:rPr>
              <a:t>f</a:t>
            </a: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114" dirty="0">
                <a:latin typeface="Tahoma"/>
                <a:cs typeface="Tahoma"/>
              </a:rPr>
              <a:t>r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spc="-204" dirty="0">
                <a:latin typeface="Tahoma"/>
                <a:cs typeface="Tahoma"/>
              </a:rPr>
              <a:t>T</a:t>
            </a:r>
            <a:r>
              <a:rPr sz="1600" b="1" spc="-135" dirty="0">
                <a:latin typeface="Tahoma"/>
                <a:cs typeface="Tahoma"/>
              </a:rPr>
              <a:t>r</a:t>
            </a:r>
            <a:r>
              <a:rPr sz="1600" b="1" spc="-170" dirty="0">
                <a:latin typeface="Tahoma"/>
                <a:cs typeface="Tahoma"/>
              </a:rPr>
              <a:t>a</a:t>
            </a:r>
            <a:r>
              <a:rPr sz="1600" b="1" spc="-140" dirty="0">
                <a:latin typeface="Tahoma"/>
                <a:cs typeface="Tahoma"/>
              </a:rPr>
              <a:t>c</a:t>
            </a:r>
            <a:r>
              <a:rPr sz="1600" b="1" spc="-155" dirty="0">
                <a:latin typeface="Tahoma"/>
                <a:cs typeface="Tahoma"/>
              </a:rPr>
              <a:t>k</a:t>
            </a: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114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5177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5" dirty="0"/>
              <a:t>Creating</a:t>
            </a:r>
            <a:r>
              <a:rPr spc="-170" dirty="0"/>
              <a:t> </a:t>
            </a:r>
            <a:r>
              <a:rPr spc="-260" dirty="0"/>
              <a:t>a</a:t>
            </a:r>
            <a:r>
              <a:rPr spc="-175" dirty="0"/>
              <a:t> </a:t>
            </a:r>
            <a:r>
              <a:rPr spc="-250" dirty="0"/>
              <a:t>Content</a:t>
            </a:r>
            <a:r>
              <a:rPr spc="-155" dirty="0"/>
              <a:t> </a:t>
            </a:r>
            <a:r>
              <a:rPr spc="-215" dirty="0"/>
              <a:t>Migration</a:t>
            </a:r>
            <a:r>
              <a:rPr spc="-190" dirty="0"/>
              <a:t> </a:t>
            </a:r>
            <a:r>
              <a:rPr spc="-200" dirty="0"/>
              <a:t>Plan</a:t>
            </a:r>
          </a:p>
        </p:txBody>
      </p:sp>
      <p:sp>
        <p:nvSpPr>
          <p:cNvPr id="4" name="object 4"/>
          <p:cNvSpPr/>
          <p:nvPr/>
        </p:nvSpPr>
        <p:spPr>
          <a:xfrm>
            <a:off x="982217" y="2486405"/>
            <a:ext cx="2667000" cy="1705610"/>
          </a:xfrm>
          <a:custGeom>
            <a:avLst/>
            <a:gdLst/>
            <a:ahLst/>
            <a:cxnLst/>
            <a:rect l="l" t="t" r="r" b="b"/>
            <a:pathLst>
              <a:path w="2667000" h="1705610">
                <a:moveTo>
                  <a:pt x="0" y="170535"/>
                </a:moveTo>
                <a:lnTo>
                  <a:pt x="6088" y="125200"/>
                </a:lnTo>
                <a:lnTo>
                  <a:pt x="23272" y="84463"/>
                </a:lnTo>
                <a:lnTo>
                  <a:pt x="49925" y="49949"/>
                </a:lnTo>
                <a:lnTo>
                  <a:pt x="84423" y="23283"/>
                </a:lnTo>
                <a:lnTo>
                  <a:pt x="125143" y="6091"/>
                </a:lnTo>
                <a:lnTo>
                  <a:pt x="170459" y="0"/>
                </a:lnTo>
                <a:lnTo>
                  <a:pt x="2496540" y="0"/>
                </a:lnTo>
                <a:lnTo>
                  <a:pt x="2541856" y="6091"/>
                </a:lnTo>
                <a:lnTo>
                  <a:pt x="2582576" y="23283"/>
                </a:lnTo>
                <a:lnTo>
                  <a:pt x="2617074" y="49949"/>
                </a:lnTo>
                <a:lnTo>
                  <a:pt x="2643727" y="84463"/>
                </a:lnTo>
                <a:lnTo>
                  <a:pt x="2660911" y="125200"/>
                </a:lnTo>
                <a:lnTo>
                  <a:pt x="2667000" y="170535"/>
                </a:lnTo>
                <a:lnTo>
                  <a:pt x="2667000" y="221064"/>
                </a:lnTo>
                <a:lnTo>
                  <a:pt x="2667000" y="271593"/>
                </a:lnTo>
                <a:lnTo>
                  <a:pt x="2667000" y="1534820"/>
                </a:lnTo>
                <a:lnTo>
                  <a:pt x="2660911" y="1580155"/>
                </a:lnTo>
                <a:lnTo>
                  <a:pt x="2643727" y="1620892"/>
                </a:lnTo>
                <a:lnTo>
                  <a:pt x="2617074" y="1655406"/>
                </a:lnTo>
                <a:lnTo>
                  <a:pt x="2582576" y="1682072"/>
                </a:lnTo>
                <a:lnTo>
                  <a:pt x="2541856" y="1699264"/>
                </a:lnTo>
                <a:lnTo>
                  <a:pt x="2496540" y="1705356"/>
                </a:lnTo>
                <a:lnTo>
                  <a:pt x="170459" y="1705356"/>
                </a:lnTo>
                <a:lnTo>
                  <a:pt x="125143" y="1699264"/>
                </a:lnTo>
                <a:lnTo>
                  <a:pt x="84423" y="1682072"/>
                </a:lnTo>
                <a:lnTo>
                  <a:pt x="49925" y="1655406"/>
                </a:lnTo>
                <a:lnTo>
                  <a:pt x="23272" y="1620892"/>
                </a:lnTo>
                <a:lnTo>
                  <a:pt x="6088" y="1580155"/>
                </a:lnTo>
                <a:lnTo>
                  <a:pt x="0" y="1534820"/>
                </a:lnTo>
                <a:lnTo>
                  <a:pt x="0" y="170535"/>
                </a:lnTo>
                <a:close/>
              </a:path>
            </a:pathLst>
          </a:custGeom>
          <a:ln w="25400">
            <a:solidFill>
              <a:srgbClr val="37BD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2084" y="2614960"/>
            <a:ext cx="2334895" cy="6965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70485" marR="5080" indent="-58419">
              <a:lnSpc>
                <a:spcPts val="1190"/>
              </a:lnSpc>
              <a:spcBef>
                <a:spcPts val="250"/>
              </a:spcBef>
              <a:buChar char="•"/>
              <a:tabLst>
                <a:tab pos="71120" algn="l"/>
              </a:tabLst>
            </a:pP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r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1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200" dirty="0">
                <a:latin typeface="Tahoma"/>
                <a:cs typeface="Tahoma"/>
              </a:rPr>
              <a:t>&gt;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60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70485" indent="-58419">
              <a:lnSpc>
                <a:spcPct val="100000"/>
              </a:lnSpc>
              <a:spcBef>
                <a:spcPts val="55"/>
              </a:spcBef>
              <a:buChar char="•"/>
              <a:tabLst>
                <a:tab pos="71120" algn="l"/>
              </a:tabLst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den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35" dirty="0">
                <a:latin typeface="Tahoma"/>
                <a:cs typeface="Tahoma"/>
              </a:rPr>
              <a:t>d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40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70485" indent="-58419">
              <a:lnSpc>
                <a:spcPct val="100000"/>
              </a:lnSpc>
              <a:spcBef>
                <a:spcPts val="60"/>
              </a:spcBef>
              <a:buChar char="•"/>
              <a:tabLst>
                <a:tab pos="71120" algn="l"/>
              </a:tabLst>
            </a:pPr>
            <a:r>
              <a:rPr sz="1100" spc="-55" dirty="0">
                <a:latin typeface="Tahoma"/>
                <a:cs typeface="Tahoma"/>
              </a:rPr>
              <a:t>Record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details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initial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content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transfer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7424" y="3383279"/>
            <a:ext cx="2563495" cy="1135380"/>
            <a:chOff x="1487424" y="3383279"/>
            <a:chExt cx="2563495" cy="11353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24" y="3383279"/>
              <a:ext cx="2563367" cy="11353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84198" y="3429761"/>
              <a:ext cx="2369820" cy="942340"/>
            </a:xfrm>
            <a:custGeom>
              <a:avLst/>
              <a:gdLst/>
              <a:ahLst/>
              <a:cxnLst/>
              <a:rect l="l" t="t" r="r" b="b"/>
              <a:pathLst>
                <a:path w="2369820" h="942339">
                  <a:moveTo>
                    <a:pt x="2275586" y="0"/>
                  </a:moveTo>
                  <a:lnTo>
                    <a:pt x="94234" y="0"/>
                  </a:lnTo>
                  <a:lnTo>
                    <a:pt x="57553" y="7400"/>
                  </a:lnTo>
                  <a:lnTo>
                    <a:pt x="27600" y="27584"/>
                  </a:lnTo>
                  <a:lnTo>
                    <a:pt x="7405" y="57521"/>
                  </a:lnTo>
                  <a:lnTo>
                    <a:pt x="0" y="94183"/>
                  </a:lnTo>
                  <a:lnTo>
                    <a:pt x="0" y="847648"/>
                  </a:lnTo>
                  <a:lnTo>
                    <a:pt x="7405" y="884310"/>
                  </a:lnTo>
                  <a:lnTo>
                    <a:pt x="27600" y="914247"/>
                  </a:lnTo>
                  <a:lnTo>
                    <a:pt x="57553" y="934431"/>
                  </a:lnTo>
                  <a:lnTo>
                    <a:pt x="94234" y="941832"/>
                  </a:lnTo>
                  <a:lnTo>
                    <a:pt x="2275586" y="941832"/>
                  </a:lnTo>
                  <a:lnTo>
                    <a:pt x="2312266" y="934431"/>
                  </a:lnTo>
                  <a:lnTo>
                    <a:pt x="2342219" y="914247"/>
                  </a:lnTo>
                  <a:lnTo>
                    <a:pt x="2362414" y="884310"/>
                  </a:lnTo>
                  <a:lnTo>
                    <a:pt x="2369820" y="847648"/>
                  </a:lnTo>
                  <a:lnTo>
                    <a:pt x="2369820" y="94183"/>
                  </a:lnTo>
                  <a:lnTo>
                    <a:pt x="2362414" y="57521"/>
                  </a:lnTo>
                  <a:lnTo>
                    <a:pt x="2342219" y="27584"/>
                  </a:lnTo>
                  <a:lnTo>
                    <a:pt x="2312266" y="7400"/>
                  </a:lnTo>
                  <a:lnTo>
                    <a:pt x="2275586" y="0"/>
                  </a:lnTo>
                  <a:close/>
                </a:path>
              </a:pathLst>
            </a:custGeom>
            <a:solidFill>
              <a:srgbClr val="37B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4198" y="3429761"/>
              <a:ext cx="2369820" cy="942340"/>
            </a:xfrm>
            <a:custGeom>
              <a:avLst/>
              <a:gdLst/>
              <a:ahLst/>
              <a:cxnLst/>
              <a:rect l="l" t="t" r="r" b="b"/>
              <a:pathLst>
                <a:path w="2369820" h="942339">
                  <a:moveTo>
                    <a:pt x="0" y="94183"/>
                  </a:moveTo>
                  <a:lnTo>
                    <a:pt x="7405" y="57521"/>
                  </a:lnTo>
                  <a:lnTo>
                    <a:pt x="27600" y="27584"/>
                  </a:lnTo>
                  <a:lnTo>
                    <a:pt x="57553" y="7400"/>
                  </a:lnTo>
                  <a:lnTo>
                    <a:pt x="94234" y="0"/>
                  </a:lnTo>
                  <a:lnTo>
                    <a:pt x="2275586" y="0"/>
                  </a:lnTo>
                  <a:lnTo>
                    <a:pt x="2312266" y="7400"/>
                  </a:lnTo>
                  <a:lnTo>
                    <a:pt x="2342219" y="27584"/>
                  </a:lnTo>
                  <a:lnTo>
                    <a:pt x="2362414" y="57521"/>
                  </a:lnTo>
                  <a:lnTo>
                    <a:pt x="2369820" y="94183"/>
                  </a:lnTo>
                  <a:lnTo>
                    <a:pt x="2369820" y="847648"/>
                  </a:lnTo>
                  <a:lnTo>
                    <a:pt x="2362414" y="884310"/>
                  </a:lnTo>
                  <a:lnTo>
                    <a:pt x="2342219" y="914247"/>
                  </a:lnTo>
                  <a:lnTo>
                    <a:pt x="2312266" y="934431"/>
                  </a:lnTo>
                  <a:lnTo>
                    <a:pt x="2275586" y="941832"/>
                  </a:lnTo>
                  <a:lnTo>
                    <a:pt x="94234" y="941832"/>
                  </a:lnTo>
                  <a:lnTo>
                    <a:pt x="57553" y="934431"/>
                  </a:lnTo>
                  <a:lnTo>
                    <a:pt x="27600" y="914247"/>
                  </a:lnTo>
                  <a:lnTo>
                    <a:pt x="7405" y="884310"/>
                  </a:lnTo>
                  <a:lnTo>
                    <a:pt x="0" y="847648"/>
                  </a:lnTo>
                  <a:lnTo>
                    <a:pt x="0" y="9418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61954" y="3730607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10255" y="2473705"/>
            <a:ext cx="4296410" cy="2774950"/>
            <a:chOff x="2810255" y="2473705"/>
            <a:chExt cx="4296410" cy="27749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255" y="4229100"/>
              <a:ext cx="2674619" cy="10195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87878" y="4255604"/>
              <a:ext cx="2519045" cy="864235"/>
            </a:xfrm>
            <a:custGeom>
              <a:avLst/>
              <a:gdLst/>
              <a:ahLst/>
              <a:cxnLst/>
              <a:rect l="l" t="t" r="r" b="b"/>
              <a:pathLst>
                <a:path w="2519045" h="864235">
                  <a:moveTo>
                    <a:pt x="2491752" y="0"/>
                  </a:moveTo>
                  <a:lnTo>
                    <a:pt x="2304808" y="97269"/>
                  </a:lnTo>
                  <a:lnTo>
                    <a:pt x="2365565" y="125742"/>
                  </a:lnTo>
                  <a:lnTo>
                    <a:pt x="2337338" y="168805"/>
                  </a:lnTo>
                  <a:lnTo>
                    <a:pt x="2307552" y="210704"/>
                  </a:lnTo>
                  <a:lnTo>
                    <a:pt x="2276246" y="251401"/>
                  </a:lnTo>
                  <a:lnTo>
                    <a:pt x="2243458" y="290855"/>
                  </a:lnTo>
                  <a:lnTo>
                    <a:pt x="2209227" y="329027"/>
                  </a:lnTo>
                  <a:lnTo>
                    <a:pt x="2173589" y="365879"/>
                  </a:lnTo>
                  <a:lnTo>
                    <a:pt x="2136584" y="401370"/>
                  </a:lnTo>
                  <a:lnTo>
                    <a:pt x="2098249" y="435461"/>
                  </a:lnTo>
                  <a:lnTo>
                    <a:pt x="2058623" y="468113"/>
                  </a:lnTo>
                  <a:lnTo>
                    <a:pt x="2017744" y="499286"/>
                  </a:lnTo>
                  <a:lnTo>
                    <a:pt x="1975650" y="528942"/>
                  </a:lnTo>
                  <a:lnTo>
                    <a:pt x="1935573" y="555061"/>
                  </a:lnTo>
                  <a:lnTo>
                    <a:pt x="1894926" y="579598"/>
                  </a:lnTo>
                  <a:lnTo>
                    <a:pt x="1853746" y="602561"/>
                  </a:lnTo>
                  <a:lnTo>
                    <a:pt x="1812071" y="623956"/>
                  </a:lnTo>
                  <a:lnTo>
                    <a:pt x="1769939" y="643791"/>
                  </a:lnTo>
                  <a:lnTo>
                    <a:pt x="1727385" y="662074"/>
                  </a:lnTo>
                  <a:lnTo>
                    <a:pt x="1684450" y="678810"/>
                  </a:lnTo>
                  <a:lnTo>
                    <a:pt x="1641168" y="694009"/>
                  </a:lnTo>
                  <a:lnTo>
                    <a:pt x="1597579" y="707676"/>
                  </a:lnTo>
                  <a:lnTo>
                    <a:pt x="1553720" y="719819"/>
                  </a:lnTo>
                  <a:lnTo>
                    <a:pt x="1509628" y="730446"/>
                  </a:lnTo>
                  <a:lnTo>
                    <a:pt x="1465341" y="739563"/>
                  </a:lnTo>
                  <a:lnTo>
                    <a:pt x="1420896" y="747178"/>
                  </a:lnTo>
                  <a:lnTo>
                    <a:pt x="1376332" y="753298"/>
                  </a:lnTo>
                  <a:lnTo>
                    <a:pt x="1331684" y="757930"/>
                  </a:lnTo>
                  <a:lnTo>
                    <a:pt x="1286991" y="761082"/>
                  </a:lnTo>
                  <a:lnTo>
                    <a:pt x="1242291" y="762760"/>
                  </a:lnTo>
                  <a:lnTo>
                    <a:pt x="1197621" y="762973"/>
                  </a:lnTo>
                  <a:lnTo>
                    <a:pt x="1153018" y="761726"/>
                  </a:lnTo>
                  <a:lnTo>
                    <a:pt x="1108519" y="759029"/>
                  </a:lnTo>
                  <a:lnTo>
                    <a:pt x="1064164" y="754887"/>
                  </a:lnTo>
                  <a:lnTo>
                    <a:pt x="1019988" y="749307"/>
                  </a:lnTo>
                  <a:lnTo>
                    <a:pt x="976030" y="742298"/>
                  </a:lnTo>
                  <a:lnTo>
                    <a:pt x="932327" y="733867"/>
                  </a:lnTo>
                  <a:lnTo>
                    <a:pt x="888916" y="724020"/>
                  </a:lnTo>
                  <a:lnTo>
                    <a:pt x="845835" y="712765"/>
                  </a:lnTo>
                  <a:lnTo>
                    <a:pt x="803122" y="700109"/>
                  </a:lnTo>
                  <a:lnTo>
                    <a:pt x="760814" y="686060"/>
                  </a:lnTo>
                  <a:lnTo>
                    <a:pt x="718949" y="670624"/>
                  </a:lnTo>
                  <a:lnTo>
                    <a:pt x="677563" y="653809"/>
                  </a:lnTo>
                  <a:lnTo>
                    <a:pt x="636696" y="635622"/>
                  </a:lnTo>
                  <a:lnTo>
                    <a:pt x="596383" y="616070"/>
                  </a:lnTo>
                  <a:lnTo>
                    <a:pt x="556663" y="595161"/>
                  </a:lnTo>
                  <a:lnTo>
                    <a:pt x="517573" y="572902"/>
                  </a:lnTo>
                  <a:lnTo>
                    <a:pt x="479151" y="549300"/>
                  </a:lnTo>
                  <a:lnTo>
                    <a:pt x="441434" y="524362"/>
                  </a:lnTo>
                  <a:lnTo>
                    <a:pt x="404460" y="498095"/>
                  </a:lnTo>
                  <a:lnTo>
                    <a:pt x="368266" y="470507"/>
                  </a:lnTo>
                  <a:lnTo>
                    <a:pt x="332889" y="441606"/>
                  </a:lnTo>
                  <a:lnTo>
                    <a:pt x="298368" y="411397"/>
                  </a:lnTo>
                  <a:lnTo>
                    <a:pt x="264740" y="379889"/>
                  </a:lnTo>
                  <a:lnTo>
                    <a:pt x="232042" y="347089"/>
                  </a:lnTo>
                  <a:lnTo>
                    <a:pt x="200312" y="313004"/>
                  </a:lnTo>
                  <a:lnTo>
                    <a:pt x="169587" y="277641"/>
                  </a:lnTo>
                  <a:lnTo>
                    <a:pt x="139905" y="241007"/>
                  </a:lnTo>
                  <a:lnTo>
                    <a:pt x="111303" y="203110"/>
                  </a:lnTo>
                  <a:lnTo>
                    <a:pt x="83820" y="163957"/>
                  </a:lnTo>
                  <a:lnTo>
                    <a:pt x="0" y="220675"/>
                  </a:lnTo>
                  <a:lnTo>
                    <a:pt x="29761" y="263028"/>
                  </a:lnTo>
                  <a:lnTo>
                    <a:pt x="60950" y="304239"/>
                  </a:lnTo>
                  <a:lnTo>
                    <a:pt x="93534" y="344273"/>
                  </a:lnTo>
                  <a:lnTo>
                    <a:pt x="127476" y="383099"/>
                  </a:lnTo>
                  <a:lnTo>
                    <a:pt x="162744" y="420683"/>
                  </a:lnTo>
                  <a:lnTo>
                    <a:pt x="199301" y="456990"/>
                  </a:lnTo>
                  <a:lnTo>
                    <a:pt x="237113" y="491988"/>
                  </a:lnTo>
                  <a:lnTo>
                    <a:pt x="276145" y="525644"/>
                  </a:lnTo>
                  <a:lnTo>
                    <a:pt x="316364" y="557924"/>
                  </a:lnTo>
                  <a:lnTo>
                    <a:pt x="357734" y="588795"/>
                  </a:lnTo>
                  <a:lnTo>
                    <a:pt x="400220" y="618223"/>
                  </a:lnTo>
                  <a:lnTo>
                    <a:pt x="443788" y="646176"/>
                  </a:lnTo>
                  <a:lnTo>
                    <a:pt x="485316" y="670875"/>
                  </a:lnTo>
                  <a:lnTo>
                    <a:pt x="527324" y="694051"/>
                  </a:lnTo>
                  <a:lnTo>
                    <a:pt x="569778" y="715711"/>
                  </a:lnTo>
                  <a:lnTo>
                    <a:pt x="612646" y="735864"/>
                  </a:lnTo>
                  <a:lnTo>
                    <a:pt x="655895" y="754517"/>
                  </a:lnTo>
                  <a:lnTo>
                    <a:pt x="699490" y="771678"/>
                  </a:lnTo>
                  <a:lnTo>
                    <a:pt x="743400" y="787355"/>
                  </a:lnTo>
                  <a:lnTo>
                    <a:pt x="787591" y="801555"/>
                  </a:lnTo>
                  <a:lnTo>
                    <a:pt x="832029" y="814287"/>
                  </a:lnTo>
                  <a:lnTo>
                    <a:pt x="876682" y="825559"/>
                  </a:lnTo>
                  <a:lnTo>
                    <a:pt x="921516" y="835377"/>
                  </a:lnTo>
                  <a:lnTo>
                    <a:pt x="966499" y="843751"/>
                  </a:lnTo>
                  <a:lnTo>
                    <a:pt x="1011596" y="850688"/>
                  </a:lnTo>
                  <a:lnTo>
                    <a:pt x="1056775" y="856196"/>
                  </a:lnTo>
                  <a:lnTo>
                    <a:pt x="1102003" y="860283"/>
                  </a:lnTo>
                  <a:lnTo>
                    <a:pt x="1147247" y="862956"/>
                  </a:lnTo>
                  <a:lnTo>
                    <a:pt x="1192472" y="864224"/>
                  </a:lnTo>
                  <a:lnTo>
                    <a:pt x="1237647" y="864094"/>
                  </a:lnTo>
                  <a:lnTo>
                    <a:pt x="1282738" y="862574"/>
                  </a:lnTo>
                  <a:lnTo>
                    <a:pt x="1327711" y="859672"/>
                  </a:lnTo>
                  <a:lnTo>
                    <a:pt x="1372535" y="855396"/>
                  </a:lnTo>
                  <a:lnTo>
                    <a:pt x="1417174" y="849754"/>
                  </a:lnTo>
                  <a:lnTo>
                    <a:pt x="1461597" y="842754"/>
                  </a:lnTo>
                  <a:lnTo>
                    <a:pt x="1505770" y="834403"/>
                  </a:lnTo>
                  <a:lnTo>
                    <a:pt x="1549660" y="824709"/>
                  </a:lnTo>
                  <a:lnTo>
                    <a:pt x="1593233" y="813680"/>
                  </a:lnTo>
                  <a:lnTo>
                    <a:pt x="1636458" y="801325"/>
                  </a:lnTo>
                  <a:lnTo>
                    <a:pt x="1679299" y="787650"/>
                  </a:lnTo>
                  <a:lnTo>
                    <a:pt x="1721725" y="772665"/>
                  </a:lnTo>
                  <a:lnTo>
                    <a:pt x="1763702" y="756375"/>
                  </a:lnTo>
                  <a:lnTo>
                    <a:pt x="1805197" y="738791"/>
                  </a:lnTo>
                  <a:lnTo>
                    <a:pt x="1846176" y="719918"/>
                  </a:lnTo>
                  <a:lnTo>
                    <a:pt x="1886607" y="699766"/>
                  </a:lnTo>
                  <a:lnTo>
                    <a:pt x="1926456" y="678342"/>
                  </a:lnTo>
                  <a:lnTo>
                    <a:pt x="1965691" y="655654"/>
                  </a:lnTo>
                  <a:lnTo>
                    <a:pt x="2004277" y="631709"/>
                  </a:lnTo>
                  <a:lnTo>
                    <a:pt x="2042182" y="606517"/>
                  </a:lnTo>
                  <a:lnTo>
                    <a:pt x="2079373" y="580083"/>
                  </a:lnTo>
                  <a:lnTo>
                    <a:pt x="2115816" y="552418"/>
                  </a:lnTo>
                  <a:lnTo>
                    <a:pt x="2151479" y="523527"/>
                  </a:lnTo>
                  <a:lnTo>
                    <a:pt x="2186328" y="493419"/>
                  </a:lnTo>
                  <a:lnTo>
                    <a:pt x="2220330" y="462103"/>
                  </a:lnTo>
                  <a:lnTo>
                    <a:pt x="2253451" y="429585"/>
                  </a:lnTo>
                  <a:lnTo>
                    <a:pt x="2285659" y="395873"/>
                  </a:lnTo>
                  <a:lnTo>
                    <a:pt x="2316921" y="360977"/>
                  </a:lnTo>
                  <a:lnTo>
                    <a:pt x="2347202" y="324902"/>
                  </a:lnTo>
                  <a:lnTo>
                    <a:pt x="2376471" y="287658"/>
                  </a:lnTo>
                  <a:lnTo>
                    <a:pt x="2404694" y="249252"/>
                  </a:lnTo>
                  <a:lnTo>
                    <a:pt x="2431838" y="209692"/>
                  </a:lnTo>
                  <a:lnTo>
                    <a:pt x="2457869" y="168986"/>
                  </a:lnTo>
                  <a:lnTo>
                    <a:pt x="2518651" y="197459"/>
                  </a:lnTo>
                  <a:lnTo>
                    <a:pt x="2491752" y="0"/>
                  </a:lnTo>
                  <a:close/>
                </a:path>
              </a:pathLst>
            </a:custGeom>
            <a:solidFill>
              <a:srgbClr val="37B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7981" y="2486405"/>
              <a:ext cx="2665730" cy="1705610"/>
            </a:xfrm>
            <a:custGeom>
              <a:avLst/>
              <a:gdLst/>
              <a:ahLst/>
              <a:cxnLst/>
              <a:rect l="l" t="t" r="r" b="b"/>
              <a:pathLst>
                <a:path w="2665729" h="1705610">
                  <a:moveTo>
                    <a:pt x="0" y="170535"/>
                  </a:moveTo>
                  <a:lnTo>
                    <a:pt x="6086" y="125200"/>
                  </a:lnTo>
                  <a:lnTo>
                    <a:pt x="23264" y="84463"/>
                  </a:lnTo>
                  <a:lnTo>
                    <a:pt x="49909" y="49949"/>
                  </a:lnTo>
                  <a:lnTo>
                    <a:pt x="84397" y="23283"/>
                  </a:lnTo>
                  <a:lnTo>
                    <a:pt x="125105" y="6091"/>
                  </a:lnTo>
                  <a:lnTo>
                    <a:pt x="170408" y="0"/>
                  </a:lnTo>
                  <a:lnTo>
                    <a:pt x="2495067" y="0"/>
                  </a:lnTo>
                  <a:lnTo>
                    <a:pt x="2540370" y="6091"/>
                  </a:lnTo>
                  <a:lnTo>
                    <a:pt x="2581078" y="23283"/>
                  </a:lnTo>
                  <a:lnTo>
                    <a:pt x="2615566" y="49949"/>
                  </a:lnTo>
                  <a:lnTo>
                    <a:pt x="2642211" y="84463"/>
                  </a:lnTo>
                  <a:lnTo>
                    <a:pt x="2659389" y="125200"/>
                  </a:lnTo>
                  <a:lnTo>
                    <a:pt x="2665476" y="170535"/>
                  </a:lnTo>
                  <a:lnTo>
                    <a:pt x="2665476" y="1534820"/>
                  </a:lnTo>
                  <a:lnTo>
                    <a:pt x="2659389" y="1580155"/>
                  </a:lnTo>
                  <a:lnTo>
                    <a:pt x="2642211" y="1620892"/>
                  </a:lnTo>
                  <a:lnTo>
                    <a:pt x="2615566" y="1655406"/>
                  </a:lnTo>
                  <a:lnTo>
                    <a:pt x="2581078" y="1682072"/>
                  </a:lnTo>
                  <a:lnTo>
                    <a:pt x="2540370" y="1699264"/>
                  </a:lnTo>
                  <a:lnTo>
                    <a:pt x="2495067" y="1705356"/>
                  </a:lnTo>
                  <a:lnTo>
                    <a:pt x="170408" y="1705356"/>
                  </a:lnTo>
                  <a:lnTo>
                    <a:pt x="125105" y="1699264"/>
                  </a:lnTo>
                  <a:lnTo>
                    <a:pt x="84397" y="1682072"/>
                  </a:lnTo>
                  <a:lnTo>
                    <a:pt x="49909" y="1655406"/>
                  </a:lnTo>
                  <a:lnTo>
                    <a:pt x="23264" y="1620892"/>
                  </a:lnTo>
                  <a:lnTo>
                    <a:pt x="6086" y="1580155"/>
                  </a:lnTo>
                  <a:lnTo>
                    <a:pt x="0" y="1534820"/>
                  </a:lnTo>
                  <a:lnTo>
                    <a:pt x="0" y="170535"/>
                  </a:lnTo>
                  <a:close/>
                </a:path>
              </a:pathLst>
            </a:custGeom>
            <a:ln w="25400">
              <a:solidFill>
                <a:srgbClr val="FF70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76547" y="3156847"/>
            <a:ext cx="2186305" cy="871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indent="-58419">
              <a:lnSpc>
                <a:spcPct val="100000"/>
              </a:lnSpc>
              <a:spcBef>
                <a:spcPts val="105"/>
              </a:spcBef>
              <a:buChar char="•"/>
              <a:tabLst>
                <a:tab pos="71120" algn="l"/>
              </a:tabLst>
            </a:pP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40" dirty="0">
                <a:latin typeface="Tahoma"/>
                <a:cs typeface="Tahoma"/>
              </a:rPr>
              <a:t>u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r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200" dirty="0">
                <a:latin typeface="Tahoma"/>
                <a:cs typeface="Tahoma"/>
              </a:rPr>
              <a:t>&gt;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70485" marR="5080" indent="-57785">
              <a:lnSpc>
                <a:spcPts val="1190"/>
              </a:lnSpc>
              <a:spcBef>
                <a:spcPts val="204"/>
              </a:spcBef>
              <a:buChar char="•"/>
              <a:tabLst>
                <a:tab pos="71120" algn="l"/>
              </a:tabLst>
            </a:pPr>
            <a:r>
              <a:rPr sz="1100" spc="-55" dirty="0">
                <a:latin typeface="Tahoma"/>
                <a:cs typeface="Tahoma"/>
              </a:rPr>
              <a:t>Record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details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top-up/final</a:t>
            </a:r>
            <a:r>
              <a:rPr sz="1100" spc="-1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content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transfer</a:t>
            </a:r>
            <a:endParaRPr sz="1100">
              <a:latin typeface="Tahoma"/>
              <a:cs typeface="Tahoma"/>
            </a:endParaRPr>
          </a:p>
          <a:p>
            <a:pPr marL="70485" indent="-58419">
              <a:lnSpc>
                <a:spcPct val="100000"/>
              </a:lnSpc>
              <a:spcBef>
                <a:spcPts val="55"/>
              </a:spcBef>
              <a:buChar char="•"/>
              <a:tabLst>
                <a:tab pos="71120" algn="l"/>
              </a:tabLst>
            </a:pPr>
            <a:r>
              <a:rPr sz="1100" spc="-45" dirty="0">
                <a:latin typeface="Tahoma"/>
                <a:cs typeface="Tahoma"/>
              </a:rPr>
              <a:t>UAT</a:t>
            </a:r>
            <a:endParaRPr sz="1100">
              <a:latin typeface="Tahoma"/>
              <a:cs typeface="Tahoma"/>
            </a:endParaRPr>
          </a:p>
          <a:p>
            <a:pPr marL="70485" indent="-58419">
              <a:lnSpc>
                <a:spcPct val="100000"/>
              </a:lnSpc>
              <a:spcBef>
                <a:spcPts val="60"/>
              </a:spcBef>
              <a:buChar char="•"/>
              <a:tabLst>
                <a:tab pos="71120" algn="l"/>
              </a:tabLst>
            </a:pP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r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st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31664" y="2005596"/>
            <a:ext cx="2563495" cy="1137285"/>
            <a:chOff x="4931664" y="2005596"/>
            <a:chExt cx="2563495" cy="113728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1664" y="2005596"/>
              <a:ext cx="2563355" cy="11368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28438" y="2052066"/>
              <a:ext cx="2369820" cy="943610"/>
            </a:xfrm>
            <a:custGeom>
              <a:avLst/>
              <a:gdLst/>
              <a:ahLst/>
              <a:cxnLst/>
              <a:rect l="l" t="t" r="r" b="b"/>
              <a:pathLst>
                <a:path w="2369820" h="943610">
                  <a:moveTo>
                    <a:pt x="2275586" y="0"/>
                  </a:moveTo>
                  <a:lnTo>
                    <a:pt x="94234" y="0"/>
                  </a:lnTo>
                  <a:lnTo>
                    <a:pt x="57553" y="7414"/>
                  </a:lnTo>
                  <a:lnTo>
                    <a:pt x="27600" y="27632"/>
                  </a:lnTo>
                  <a:lnTo>
                    <a:pt x="7405" y="57617"/>
                  </a:lnTo>
                  <a:lnTo>
                    <a:pt x="0" y="94335"/>
                  </a:lnTo>
                  <a:lnTo>
                    <a:pt x="0" y="849020"/>
                  </a:lnTo>
                  <a:lnTo>
                    <a:pt x="7405" y="885738"/>
                  </a:lnTo>
                  <a:lnTo>
                    <a:pt x="27600" y="915723"/>
                  </a:lnTo>
                  <a:lnTo>
                    <a:pt x="57553" y="935941"/>
                  </a:lnTo>
                  <a:lnTo>
                    <a:pt x="94234" y="943356"/>
                  </a:lnTo>
                  <a:lnTo>
                    <a:pt x="2275586" y="943356"/>
                  </a:lnTo>
                  <a:lnTo>
                    <a:pt x="2312266" y="935941"/>
                  </a:lnTo>
                  <a:lnTo>
                    <a:pt x="2342219" y="915723"/>
                  </a:lnTo>
                  <a:lnTo>
                    <a:pt x="2362414" y="885738"/>
                  </a:lnTo>
                  <a:lnTo>
                    <a:pt x="2369820" y="849020"/>
                  </a:lnTo>
                  <a:lnTo>
                    <a:pt x="2369820" y="94335"/>
                  </a:lnTo>
                  <a:lnTo>
                    <a:pt x="2362414" y="57617"/>
                  </a:lnTo>
                  <a:lnTo>
                    <a:pt x="2342219" y="27632"/>
                  </a:lnTo>
                  <a:lnTo>
                    <a:pt x="2312266" y="7414"/>
                  </a:lnTo>
                  <a:lnTo>
                    <a:pt x="2275586" y="0"/>
                  </a:lnTo>
                  <a:close/>
                </a:path>
              </a:pathLst>
            </a:custGeom>
            <a:solidFill>
              <a:srgbClr val="FF70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28438" y="2052066"/>
              <a:ext cx="2369820" cy="943610"/>
            </a:xfrm>
            <a:custGeom>
              <a:avLst/>
              <a:gdLst/>
              <a:ahLst/>
              <a:cxnLst/>
              <a:rect l="l" t="t" r="r" b="b"/>
              <a:pathLst>
                <a:path w="2369820" h="943610">
                  <a:moveTo>
                    <a:pt x="0" y="94335"/>
                  </a:moveTo>
                  <a:lnTo>
                    <a:pt x="7405" y="57617"/>
                  </a:lnTo>
                  <a:lnTo>
                    <a:pt x="27600" y="27632"/>
                  </a:lnTo>
                  <a:lnTo>
                    <a:pt x="57553" y="7414"/>
                  </a:lnTo>
                  <a:lnTo>
                    <a:pt x="94234" y="0"/>
                  </a:lnTo>
                  <a:lnTo>
                    <a:pt x="2275586" y="0"/>
                  </a:lnTo>
                  <a:lnTo>
                    <a:pt x="2312266" y="7414"/>
                  </a:lnTo>
                  <a:lnTo>
                    <a:pt x="2342219" y="27632"/>
                  </a:lnTo>
                  <a:lnTo>
                    <a:pt x="2362414" y="57617"/>
                  </a:lnTo>
                  <a:lnTo>
                    <a:pt x="2369820" y="94335"/>
                  </a:lnTo>
                  <a:lnTo>
                    <a:pt x="2369820" y="849020"/>
                  </a:lnTo>
                  <a:lnTo>
                    <a:pt x="2362414" y="885738"/>
                  </a:lnTo>
                  <a:lnTo>
                    <a:pt x="2342219" y="915723"/>
                  </a:lnTo>
                  <a:lnTo>
                    <a:pt x="2312266" y="935941"/>
                  </a:lnTo>
                  <a:lnTo>
                    <a:pt x="2275586" y="943356"/>
                  </a:lnTo>
                  <a:lnTo>
                    <a:pt x="94234" y="943356"/>
                  </a:lnTo>
                  <a:lnTo>
                    <a:pt x="57553" y="935941"/>
                  </a:lnTo>
                  <a:lnTo>
                    <a:pt x="27600" y="915723"/>
                  </a:lnTo>
                  <a:lnTo>
                    <a:pt x="7405" y="885738"/>
                  </a:lnTo>
                  <a:lnTo>
                    <a:pt x="0" y="849020"/>
                  </a:lnTo>
                  <a:lnTo>
                    <a:pt x="0" y="9433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14895" y="2353110"/>
            <a:ext cx="159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66103" y="1173480"/>
            <a:ext cx="4385945" cy="3031490"/>
            <a:chOff x="6166103" y="1173480"/>
            <a:chExt cx="4385945" cy="303149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3" y="1173480"/>
              <a:ext cx="2927603" cy="11079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44359" y="1199703"/>
              <a:ext cx="2771140" cy="953769"/>
            </a:xfrm>
            <a:custGeom>
              <a:avLst/>
              <a:gdLst/>
              <a:ahLst/>
              <a:cxnLst/>
              <a:rect l="l" t="t" r="r" b="b"/>
              <a:pathLst>
                <a:path w="2771140" h="953769">
                  <a:moveTo>
                    <a:pt x="1320834" y="0"/>
                  </a:moveTo>
                  <a:lnTo>
                    <a:pt x="1275812" y="894"/>
                  </a:lnTo>
                  <a:lnTo>
                    <a:pt x="1230868" y="3042"/>
                  </a:lnTo>
                  <a:lnTo>
                    <a:pt x="1186031" y="6438"/>
                  </a:lnTo>
                  <a:lnTo>
                    <a:pt x="1141329" y="11077"/>
                  </a:lnTo>
                  <a:lnTo>
                    <a:pt x="1096788" y="16953"/>
                  </a:lnTo>
                  <a:lnTo>
                    <a:pt x="1052438" y="24062"/>
                  </a:lnTo>
                  <a:lnTo>
                    <a:pt x="1008305" y="32397"/>
                  </a:lnTo>
                  <a:lnTo>
                    <a:pt x="964417" y="41955"/>
                  </a:lnTo>
                  <a:lnTo>
                    <a:pt x="920802" y="52729"/>
                  </a:lnTo>
                  <a:lnTo>
                    <a:pt x="877487" y="64715"/>
                  </a:lnTo>
                  <a:lnTo>
                    <a:pt x="834501" y="77907"/>
                  </a:lnTo>
                  <a:lnTo>
                    <a:pt x="791870" y="92300"/>
                  </a:lnTo>
                  <a:lnTo>
                    <a:pt x="749623" y="107888"/>
                  </a:lnTo>
                  <a:lnTo>
                    <a:pt x="707786" y="124667"/>
                  </a:lnTo>
                  <a:lnTo>
                    <a:pt x="666389" y="142632"/>
                  </a:lnTo>
                  <a:lnTo>
                    <a:pt x="625458" y="161776"/>
                  </a:lnTo>
                  <a:lnTo>
                    <a:pt x="585021" y="182096"/>
                  </a:lnTo>
                  <a:lnTo>
                    <a:pt x="545106" y="203585"/>
                  </a:lnTo>
                  <a:lnTo>
                    <a:pt x="505740" y="226238"/>
                  </a:lnTo>
                  <a:lnTo>
                    <a:pt x="466951" y="250050"/>
                  </a:lnTo>
                  <a:lnTo>
                    <a:pt x="428768" y="275017"/>
                  </a:lnTo>
                  <a:lnTo>
                    <a:pt x="391216" y="301132"/>
                  </a:lnTo>
                  <a:lnTo>
                    <a:pt x="354325" y="328391"/>
                  </a:lnTo>
                  <a:lnTo>
                    <a:pt x="318121" y="356788"/>
                  </a:lnTo>
                  <a:lnTo>
                    <a:pt x="282633" y="386318"/>
                  </a:lnTo>
                  <a:lnTo>
                    <a:pt x="247888" y="416975"/>
                  </a:lnTo>
                  <a:lnTo>
                    <a:pt x="213914" y="448756"/>
                  </a:lnTo>
                  <a:lnTo>
                    <a:pt x="180738" y="481653"/>
                  </a:lnTo>
                  <a:lnTo>
                    <a:pt x="148388" y="515663"/>
                  </a:lnTo>
                  <a:lnTo>
                    <a:pt x="116892" y="550780"/>
                  </a:lnTo>
                  <a:lnTo>
                    <a:pt x="86278" y="586998"/>
                  </a:lnTo>
                  <a:lnTo>
                    <a:pt x="56572" y="624313"/>
                  </a:lnTo>
                  <a:lnTo>
                    <a:pt x="27804" y="662719"/>
                  </a:lnTo>
                  <a:lnTo>
                    <a:pt x="0" y="702212"/>
                  </a:lnTo>
                  <a:lnTo>
                    <a:pt x="83604" y="759247"/>
                  </a:lnTo>
                  <a:lnTo>
                    <a:pt x="112229" y="718739"/>
                  </a:lnTo>
                  <a:lnTo>
                    <a:pt x="142126" y="679253"/>
                  </a:lnTo>
                  <a:lnTo>
                    <a:pt x="173265" y="640816"/>
                  </a:lnTo>
                  <a:lnTo>
                    <a:pt x="205618" y="603456"/>
                  </a:lnTo>
                  <a:lnTo>
                    <a:pt x="239155" y="567201"/>
                  </a:lnTo>
                  <a:lnTo>
                    <a:pt x="273848" y="532077"/>
                  </a:lnTo>
                  <a:lnTo>
                    <a:pt x="309667" y="498113"/>
                  </a:lnTo>
                  <a:lnTo>
                    <a:pt x="346584" y="465335"/>
                  </a:lnTo>
                  <a:lnTo>
                    <a:pt x="384570" y="433772"/>
                  </a:lnTo>
                  <a:lnTo>
                    <a:pt x="423595" y="403450"/>
                  </a:lnTo>
                  <a:lnTo>
                    <a:pt x="463631" y="374397"/>
                  </a:lnTo>
                  <a:lnTo>
                    <a:pt x="504649" y="346641"/>
                  </a:lnTo>
                  <a:lnTo>
                    <a:pt x="546620" y="320208"/>
                  </a:lnTo>
                  <a:lnTo>
                    <a:pt x="587915" y="296012"/>
                  </a:lnTo>
                  <a:lnTo>
                    <a:pt x="629658" y="273270"/>
                  </a:lnTo>
                  <a:lnTo>
                    <a:pt x="671818" y="251974"/>
                  </a:lnTo>
                  <a:lnTo>
                    <a:pt x="714365" y="232118"/>
                  </a:lnTo>
                  <a:lnTo>
                    <a:pt x="757269" y="213695"/>
                  </a:lnTo>
                  <a:lnTo>
                    <a:pt x="800500" y="196696"/>
                  </a:lnTo>
                  <a:lnTo>
                    <a:pt x="844027" y="181114"/>
                  </a:lnTo>
                  <a:lnTo>
                    <a:pt x="887819" y="166942"/>
                  </a:lnTo>
                  <a:lnTo>
                    <a:pt x="931848" y="154173"/>
                  </a:lnTo>
                  <a:lnTo>
                    <a:pt x="976081" y="142798"/>
                  </a:lnTo>
                  <a:lnTo>
                    <a:pt x="1020490" y="132811"/>
                  </a:lnTo>
                  <a:lnTo>
                    <a:pt x="1065043" y="124205"/>
                  </a:lnTo>
                  <a:lnTo>
                    <a:pt x="1109710" y="116971"/>
                  </a:lnTo>
                  <a:lnTo>
                    <a:pt x="1154461" y="111102"/>
                  </a:lnTo>
                  <a:lnTo>
                    <a:pt x="1199266" y="106592"/>
                  </a:lnTo>
                  <a:lnTo>
                    <a:pt x="1244094" y="103432"/>
                  </a:lnTo>
                  <a:lnTo>
                    <a:pt x="1288915" y="101615"/>
                  </a:lnTo>
                  <a:lnTo>
                    <a:pt x="1333698" y="101134"/>
                  </a:lnTo>
                  <a:lnTo>
                    <a:pt x="1378414" y="101981"/>
                  </a:lnTo>
                  <a:lnTo>
                    <a:pt x="1423032" y="104149"/>
                  </a:lnTo>
                  <a:lnTo>
                    <a:pt x="1467522" y="107630"/>
                  </a:lnTo>
                  <a:lnTo>
                    <a:pt x="1511853" y="112418"/>
                  </a:lnTo>
                  <a:lnTo>
                    <a:pt x="1555995" y="118504"/>
                  </a:lnTo>
                  <a:lnTo>
                    <a:pt x="1599917" y="125881"/>
                  </a:lnTo>
                  <a:lnTo>
                    <a:pt x="1643590" y="134542"/>
                  </a:lnTo>
                  <a:lnTo>
                    <a:pt x="1686983" y="144480"/>
                  </a:lnTo>
                  <a:lnTo>
                    <a:pt x="1730066" y="155687"/>
                  </a:lnTo>
                  <a:lnTo>
                    <a:pt x="1772808" y="168155"/>
                  </a:lnTo>
                  <a:lnTo>
                    <a:pt x="1815179" y="181877"/>
                  </a:lnTo>
                  <a:lnTo>
                    <a:pt x="1857149" y="196846"/>
                  </a:lnTo>
                  <a:lnTo>
                    <a:pt x="1898688" y="213054"/>
                  </a:lnTo>
                  <a:lnTo>
                    <a:pt x="1939764" y="230495"/>
                  </a:lnTo>
                  <a:lnTo>
                    <a:pt x="1980349" y="249159"/>
                  </a:lnTo>
                  <a:lnTo>
                    <a:pt x="2020410" y="269041"/>
                  </a:lnTo>
                  <a:lnTo>
                    <a:pt x="2059919" y="290133"/>
                  </a:lnTo>
                  <a:lnTo>
                    <a:pt x="2098845" y="312426"/>
                  </a:lnTo>
                  <a:lnTo>
                    <a:pt x="2137157" y="335915"/>
                  </a:lnTo>
                  <a:lnTo>
                    <a:pt x="2174825" y="360591"/>
                  </a:lnTo>
                  <a:lnTo>
                    <a:pt x="2211819" y="386447"/>
                  </a:lnTo>
                  <a:lnTo>
                    <a:pt x="2248109" y="413476"/>
                  </a:lnTo>
                  <a:lnTo>
                    <a:pt x="2283664" y="441669"/>
                  </a:lnTo>
                  <a:lnTo>
                    <a:pt x="2318454" y="471021"/>
                  </a:lnTo>
                  <a:lnTo>
                    <a:pt x="2352448" y="501523"/>
                  </a:lnTo>
                  <a:lnTo>
                    <a:pt x="2385616" y="533168"/>
                  </a:lnTo>
                  <a:lnTo>
                    <a:pt x="2417929" y="565948"/>
                  </a:lnTo>
                  <a:lnTo>
                    <a:pt x="2449354" y="599857"/>
                  </a:lnTo>
                  <a:lnTo>
                    <a:pt x="2479864" y="634886"/>
                  </a:lnTo>
                  <a:lnTo>
                    <a:pt x="2509426" y="671028"/>
                  </a:lnTo>
                  <a:lnTo>
                    <a:pt x="2538010" y="708277"/>
                  </a:lnTo>
                  <a:lnTo>
                    <a:pt x="2565587" y="746623"/>
                  </a:lnTo>
                  <a:lnTo>
                    <a:pt x="2592126" y="786061"/>
                  </a:lnTo>
                  <a:lnTo>
                    <a:pt x="2617597" y="826583"/>
                  </a:lnTo>
                  <a:lnTo>
                    <a:pt x="2556675" y="854840"/>
                  </a:lnTo>
                  <a:lnTo>
                    <a:pt x="2742463" y="953354"/>
                  </a:lnTo>
                  <a:lnTo>
                    <a:pt x="2770898" y="755488"/>
                  </a:lnTo>
                  <a:lnTo>
                    <a:pt x="2709951" y="783746"/>
                  </a:lnTo>
                  <a:lnTo>
                    <a:pt x="2683660" y="741255"/>
                  </a:lnTo>
                  <a:lnTo>
                    <a:pt x="2656103" y="699660"/>
                  </a:lnTo>
                  <a:lnTo>
                    <a:pt x="2627303" y="658989"/>
                  </a:lnTo>
                  <a:lnTo>
                    <a:pt x="2597287" y="619266"/>
                  </a:lnTo>
                  <a:lnTo>
                    <a:pt x="2566078" y="580518"/>
                  </a:lnTo>
                  <a:lnTo>
                    <a:pt x="2533701" y="542771"/>
                  </a:lnTo>
                  <a:lnTo>
                    <a:pt x="2500180" y="506051"/>
                  </a:lnTo>
                  <a:lnTo>
                    <a:pt x="2465541" y="470384"/>
                  </a:lnTo>
                  <a:lnTo>
                    <a:pt x="2429808" y="435796"/>
                  </a:lnTo>
                  <a:lnTo>
                    <a:pt x="2393005" y="402314"/>
                  </a:lnTo>
                  <a:lnTo>
                    <a:pt x="2355158" y="369964"/>
                  </a:lnTo>
                  <a:lnTo>
                    <a:pt x="2316290" y="338771"/>
                  </a:lnTo>
                  <a:lnTo>
                    <a:pt x="2276427" y="308761"/>
                  </a:lnTo>
                  <a:lnTo>
                    <a:pt x="2235593" y="279962"/>
                  </a:lnTo>
                  <a:lnTo>
                    <a:pt x="2195300" y="253332"/>
                  </a:lnTo>
                  <a:lnTo>
                    <a:pt x="2154504" y="228064"/>
                  </a:lnTo>
                  <a:lnTo>
                    <a:pt x="2113235" y="204155"/>
                  </a:lnTo>
                  <a:lnTo>
                    <a:pt x="2071519" y="181598"/>
                  </a:lnTo>
                  <a:lnTo>
                    <a:pt x="2029384" y="160388"/>
                  </a:lnTo>
                  <a:lnTo>
                    <a:pt x="1986857" y="140520"/>
                  </a:lnTo>
                  <a:lnTo>
                    <a:pt x="1943968" y="121989"/>
                  </a:lnTo>
                  <a:lnTo>
                    <a:pt x="1900742" y="104790"/>
                  </a:lnTo>
                  <a:lnTo>
                    <a:pt x="1857208" y="88917"/>
                  </a:lnTo>
                  <a:lnTo>
                    <a:pt x="1813394" y="74366"/>
                  </a:lnTo>
                  <a:lnTo>
                    <a:pt x="1769327" y="61130"/>
                  </a:lnTo>
                  <a:lnTo>
                    <a:pt x="1725035" y="49205"/>
                  </a:lnTo>
                  <a:lnTo>
                    <a:pt x="1680545" y="38585"/>
                  </a:lnTo>
                  <a:lnTo>
                    <a:pt x="1635885" y="29266"/>
                  </a:lnTo>
                  <a:lnTo>
                    <a:pt x="1591083" y="21242"/>
                  </a:lnTo>
                  <a:lnTo>
                    <a:pt x="1546166" y="14507"/>
                  </a:lnTo>
                  <a:lnTo>
                    <a:pt x="1501163" y="9057"/>
                  </a:lnTo>
                  <a:lnTo>
                    <a:pt x="1456101" y="4887"/>
                  </a:lnTo>
                  <a:lnTo>
                    <a:pt x="1411006" y="1991"/>
                  </a:lnTo>
                  <a:lnTo>
                    <a:pt x="1365908" y="363"/>
                  </a:lnTo>
                  <a:lnTo>
                    <a:pt x="1320834" y="0"/>
                  </a:lnTo>
                  <a:close/>
                </a:path>
              </a:pathLst>
            </a:custGeom>
            <a:solidFill>
              <a:srgbClr val="FF70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2221" y="2486405"/>
              <a:ext cx="2667000" cy="1705610"/>
            </a:xfrm>
            <a:custGeom>
              <a:avLst/>
              <a:gdLst/>
              <a:ahLst/>
              <a:cxnLst/>
              <a:rect l="l" t="t" r="r" b="b"/>
              <a:pathLst>
                <a:path w="2667000" h="1705610">
                  <a:moveTo>
                    <a:pt x="0" y="170535"/>
                  </a:moveTo>
                  <a:lnTo>
                    <a:pt x="6088" y="125200"/>
                  </a:lnTo>
                  <a:lnTo>
                    <a:pt x="23272" y="84463"/>
                  </a:lnTo>
                  <a:lnTo>
                    <a:pt x="49925" y="49949"/>
                  </a:lnTo>
                  <a:lnTo>
                    <a:pt x="84423" y="23283"/>
                  </a:lnTo>
                  <a:lnTo>
                    <a:pt x="125143" y="6091"/>
                  </a:lnTo>
                  <a:lnTo>
                    <a:pt x="170459" y="0"/>
                  </a:lnTo>
                  <a:lnTo>
                    <a:pt x="2496540" y="0"/>
                  </a:lnTo>
                  <a:lnTo>
                    <a:pt x="2541856" y="6091"/>
                  </a:lnTo>
                  <a:lnTo>
                    <a:pt x="2582576" y="23283"/>
                  </a:lnTo>
                  <a:lnTo>
                    <a:pt x="2617074" y="49949"/>
                  </a:lnTo>
                  <a:lnTo>
                    <a:pt x="2643727" y="84463"/>
                  </a:lnTo>
                  <a:lnTo>
                    <a:pt x="2660911" y="125200"/>
                  </a:lnTo>
                  <a:lnTo>
                    <a:pt x="2667000" y="170535"/>
                  </a:lnTo>
                  <a:lnTo>
                    <a:pt x="2667000" y="221064"/>
                  </a:lnTo>
                  <a:lnTo>
                    <a:pt x="2667000" y="271593"/>
                  </a:lnTo>
                  <a:lnTo>
                    <a:pt x="2667000" y="1534820"/>
                  </a:lnTo>
                  <a:lnTo>
                    <a:pt x="2660911" y="1580155"/>
                  </a:lnTo>
                  <a:lnTo>
                    <a:pt x="2643727" y="1620892"/>
                  </a:lnTo>
                  <a:lnTo>
                    <a:pt x="2617074" y="1655406"/>
                  </a:lnTo>
                  <a:lnTo>
                    <a:pt x="2582576" y="1682072"/>
                  </a:lnTo>
                  <a:lnTo>
                    <a:pt x="2541856" y="1699264"/>
                  </a:lnTo>
                  <a:lnTo>
                    <a:pt x="2496540" y="1705356"/>
                  </a:lnTo>
                  <a:lnTo>
                    <a:pt x="170459" y="1705356"/>
                  </a:lnTo>
                  <a:lnTo>
                    <a:pt x="125143" y="1699264"/>
                  </a:lnTo>
                  <a:lnTo>
                    <a:pt x="84423" y="1682072"/>
                  </a:lnTo>
                  <a:lnTo>
                    <a:pt x="49925" y="1655406"/>
                  </a:lnTo>
                  <a:lnTo>
                    <a:pt x="23272" y="1620892"/>
                  </a:lnTo>
                  <a:lnTo>
                    <a:pt x="6088" y="1580155"/>
                  </a:lnTo>
                  <a:lnTo>
                    <a:pt x="0" y="1534820"/>
                  </a:lnTo>
                  <a:lnTo>
                    <a:pt x="0" y="170535"/>
                  </a:lnTo>
                  <a:close/>
                </a:path>
              </a:pathLst>
            </a:custGeom>
            <a:ln w="25400">
              <a:solidFill>
                <a:srgbClr val="4A57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021555" y="2791744"/>
            <a:ext cx="2053589" cy="52006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70485" marR="5080" indent="-58419">
              <a:lnSpc>
                <a:spcPts val="1190"/>
              </a:lnSpc>
              <a:spcBef>
                <a:spcPts val="250"/>
              </a:spcBef>
              <a:buChar char="•"/>
              <a:tabLst>
                <a:tab pos="71120" algn="l"/>
              </a:tabLst>
            </a:pPr>
            <a:r>
              <a:rPr sz="1100" spc="-45" dirty="0">
                <a:latin typeface="Tahoma"/>
                <a:cs typeface="Tahoma"/>
              </a:rPr>
              <a:t>Determine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Top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up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Full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5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70485" indent="-58419">
              <a:lnSpc>
                <a:spcPct val="100000"/>
              </a:lnSpc>
              <a:spcBef>
                <a:spcPts val="40"/>
              </a:spcBef>
              <a:buChar char="•"/>
              <a:tabLst>
                <a:tab pos="71120" algn="l"/>
              </a:tabLst>
            </a:pP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63712" y="3383279"/>
            <a:ext cx="2563495" cy="1135380"/>
            <a:chOff x="8363712" y="3383279"/>
            <a:chExt cx="2563495" cy="113538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3712" y="3383279"/>
              <a:ext cx="2563367" cy="11353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460485" y="3429761"/>
              <a:ext cx="2369820" cy="942340"/>
            </a:xfrm>
            <a:custGeom>
              <a:avLst/>
              <a:gdLst/>
              <a:ahLst/>
              <a:cxnLst/>
              <a:rect l="l" t="t" r="r" b="b"/>
              <a:pathLst>
                <a:path w="2369820" h="942339">
                  <a:moveTo>
                    <a:pt x="2275586" y="0"/>
                  </a:moveTo>
                  <a:lnTo>
                    <a:pt x="94234" y="0"/>
                  </a:lnTo>
                  <a:lnTo>
                    <a:pt x="57553" y="7400"/>
                  </a:lnTo>
                  <a:lnTo>
                    <a:pt x="27600" y="27584"/>
                  </a:lnTo>
                  <a:lnTo>
                    <a:pt x="7405" y="57521"/>
                  </a:lnTo>
                  <a:lnTo>
                    <a:pt x="0" y="94183"/>
                  </a:lnTo>
                  <a:lnTo>
                    <a:pt x="0" y="847648"/>
                  </a:lnTo>
                  <a:lnTo>
                    <a:pt x="7405" y="884310"/>
                  </a:lnTo>
                  <a:lnTo>
                    <a:pt x="27600" y="914247"/>
                  </a:lnTo>
                  <a:lnTo>
                    <a:pt x="57553" y="934431"/>
                  </a:lnTo>
                  <a:lnTo>
                    <a:pt x="94234" y="941832"/>
                  </a:lnTo>
                  <a:lnTo>
                    <a:pt x="2275586" y="941832"/>
                  </a:lnTo>
                  <a:lnTo>
                    <a:pt x="2312266" y="934431"/>
                  </a:lnTo>
                  <a:lnTo>
                    <a:pt x="2342219" y="914247"/>
                  </a:lnTo>
                  <a:lnTo>
                    <a:pt x="2362414" y="884310"/>
                  </a:lnTo>
                  <a:lnTo>
                    <a:pt x="2369820" y="847648"/>
                  </a:lnTo>
                  <a:lnTo>
                    <a:pt x="2369820" y="94183"/>
                  </a:lnTo>
                  <a:lnTo>
                    <a:pt x="2362414" y="57521"/>
                  </a:lnTo>
                  <a:lnTo>
                    <a:pt x="2342219" y="27584"/>
                  </a:lnTo>
                  <a:lnTo>
                    <a:pt x="2312266" y="7400"/>
                  </a:lnTo>
                  <a:lnTo>
                    <a:pt x="2275586" y="0"/>
                  </a:lnTo>
                  <a:close/>
                </a:path>
              </a:pathLst>
            </a:custGeom>
            <a:solidFill>
              <a:srgbClr val="4A5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60485" y="3429761"/>
              <a:ext cx="2369820" cy="942340"/>
            </a:xfrm>
            <a:custGeom>
              <a:avLst/>
              <a:gdLst/>
              <a:ahLst/>
              <a:cxnLst/>
              <a:rect l="l" t="t" r="r" b="b"/>
              <a:pathLst>
                <a:path w="2369820" h="942339">
                  <a:moveTo>
                    <a:pt x="0" y="94183"/>
                  </a:moveTo>
                  <a:lnTo>
                    <a:pt x="7405" y="57521"/>
                  </a:lnTo>
                  <a:lnTo>
                    <a:pt x="27600" y="27584"/>
                  </a:lnTo>
                  <a:lnTo>
                    <a:pt x="57553" y="7400"/>
                  </a:lnTo>
                  <a:lnTo>
                    <a:pt x="94234" y="0"/>
                  </a:lnTo>
                  <a:lnTo>
                    <a:pt x="2275586" y="0"/>
                  </a:lnTo>
                  <a:lnTo>
                    <a:pt x="2312266" y="7400"/>
                  </a:lnTo>
                  <a:lnTo>
                    <a:pt x="2342219" y="27584"/>
                  </a:lnTo>
                  <a:lnTo>
                    <a:pt x="2362414" y="57521"/>
                  </a:lnTo>
                  <a:lnTo>
                    <a:pt x="2369820" y="94183"/>
                  </a:lnTo>
                  <a:lnTo>
                    <a:pt x="2369820" y="847648"/>
                  </a:lnTo>
                  <a:lnTo>
                    <a:pt x="2362414" y="884310"/>
                  </a:lnTo>
                  <a:lnTo>
                    <a:pt x="2342219" y="914247"/>
                  </a:lnTo>
                  <a:lnTo>
                    <a:pt x="2312266" y="934431"/>
                  </a:lnTo>
                  <a:lnTo>
                    <a:pt x="2275586" y="941832"/>
                  </a:lnTo>
                  <a:lnTo>
                    <a:pt x="94234" y="941832"/>
                  </a:lnTo>
                  <a:lnTo>
                    <a:pt x="57553" y="934431"/>
                  </a:lnTo>
                  <a:lnTo>
                    <a:pt x="27600" y="914247"/>
                  </a:lnTo>
                  <a:lnTo>
                    <a:pt x="7405" y="884310"/>
                  </a:lnTo>
                  <a:lnTo>
                    <a:pt x="0" y="847648"/>
                  </a:lnTo>
                  <a:lnTo>
                    <a:pt x="0" y="9418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963476" y="3607163"/>
            <a:ext cx="136271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4470" marR="5080" indent="-192405">
              <a:lnSpc>
                <a:spcPts val="1939"/>
              </a:lnSpc>
              <a:spcBef>
                <a:spcPts val="345"/>
              </a:spcBef>
            </a:pPr>
            <a:r>
              <a:rPr sz="1800" b="1" spc="-2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7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F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Migration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4710772" y="5041582"/>
          <a:ext cx="7340597" cy="1668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82880" marR="175895" indent="-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Content </a:t>
                      </a:r>
                      <a:r>
                        <a:rPr sz="1000" b="1" spc="-2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ransf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  </a:t>
                      </a:r>
                      <a:r>
                        <a:rPr sz="1000" b="1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Plan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solidFill>
                      <a:srgbClr val="6D6D6E"/>
                    </a:solidFill>
                  </a:tcPr>
                </a:tc>
                <a:tc>
                  <a:txBody>
                    <a:bodyPr/>
                    <a:lstStyle/>
                    <a:p>
                      <a:pPr marL="146685" marR="109855" indent="-317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rat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  S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000" b="1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solidFill>
                      <a:srgbClr val="6D6D6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27965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000" b="1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6D6D6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0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Source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6D6D6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Destination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6D6D6E"/>
                    </a:solidFill>
                  </a:tcPr>
                </a:tc>
                <a:tc>
                  <a:txBody>
                    <a:bodyPr/>
                    <a:lstStyle/>
                    <a:p>
                      <a:pPr marL="170815" marR="144145" indent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User </a:t>
                      </a:r>
                      <a:r>
                        <a:rPr sz="10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pp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  </a:t>
                      </a:r>
                      <a:r>
                        <a:rPr sz="10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(Y/N)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solidFill>
                      <a:srgbClr val="6D6D6E"/>
                    </a:solidFill>
                  </a:tcPr>
                </a:tc>
                <a:tc>
                  <a:txBody>
                    <a:bodyPr/>
                    <a:lstStyle/>
                    <a:p>
                      <a:pPr marL="287655" marR="137795" indent="-13589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xtract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  </a:t>
                      </a:r>
                      <a:r>
                        <a:rPr sz="1000" b="1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solidFill>
                      <a:srgbClr val="6D6D6E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180975" indent="-11303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  </a:t>
                      </a:r>
                      <a:r>
                        <a:rPr sz="1000" b="1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solidFill>
                      <a:srgbClr val="6D6D6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85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Details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6D6D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0805" marR="230504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roo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of  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ig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254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1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0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MB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lo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spc="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v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Y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604">
                <a:tc rowSpan="2">
                  <a:txBody>
                    <a:bodyPr/>
                    <a:lstStyle/>
                    <a:p>
                      <a:pPr marL="90805" marR="230504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Initial </a:t>
                      </a:r>
                      <a:r>
                        <a:rPr sz="10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ig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6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3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604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0" y="1168910"/>
            <a:ext cx="5232400" cy="615950"/>
          </a:xfrm>
          <a:custGeom>
            <a:avLst/>
            <a:gdLst/>
            <a:ahLst/>
            <a:cxnLst/>
            <a:rect l="l" t="t" r="r" b="b"/>
            <a:pathLst>
              <a:path w="5232400" h="615950">
                <a:moveTo>
                  <a:pt x="4924044" y="0"/>
                </a:moveTo>
                <a:lnTo>
                  <a:pt x="0" y="0"/>
                </a:lnTo>
                <a:lnTo>
                  <a:pt x="0" y="615696"/>
                </a:lnTo>
                <a:lnTo>
                  <a:pt x="4924044" y="615696"/>
                </a:lnTo>
                <a:lnTo>
                  <a:pt x="4969534" y="612358"/>
                </a:lnTo>
                <a:lnTo>
                  <a:pt x="5012952" y="602661"/>
                </a:lnTo>
                <a:lnTo>
                  <a:pt x="5053822" y="587083"/>
                </a:lnTo>
                <a:lnTo>
                  <a:pt x="5091668" y="566098"/>
                </a:lnTo>
                <a:lnTo>
                  <a:pt x="5126012" y="540184"/>
                </a:lnTo>
                <a:lnTo>
                  <a:pt x="5156380" y="509816"/>
                </a:lnTo>
                <a:lnTo>
                  <a:pt x="5182294" y="475472"/>
                </a:lnTo>
                <a:lnTo>
                  <a:pt x="5203279" y="437626"/>
                </a:lnTo>
                <a:lnTo>
                  <a:pt x="5218857" y="396756"/>
                </a:lnTo>
                <a:lnTo>
                  <a:pt x="5228554" y="353338"/>
                </a:lnTo>
                <a:lnTo>
                  <a:pt x="5231892" y="307848"/>
                </a:lnTo>
                <a:lnTo>
                  <a:pt x="5228554" y="262354"/>
                </a:lnTo>
                <a:lnTo>
                  <a:pt x="5218857" y="218934"/>
                </a:lnTo>
                <a:lnTo>
                  <a:pt x="5203279" y="178063"/>
                </a:lnTo>
                <a:lnTo>
                  <a:pt x="5182294" y="140218"/>
                </a:lnTo>
                <a:lnTo>
                  <a:pt x="5156380" y="105873"/>
                </a:lnTo>
                <a:lnTo>
                  <a:pt x="5126012" y="75507"/>
                </a:lnTo>
                <a:lnTo>
                  <a:pt x="5091668" y="49594"/>
                </a:lnTo>
                <a:lnTo>
                  <a:pt x="5053822" y="28610"/>
                </a:lnTo>
                <a:lnTo>
                  <a:pt x="5012952" y="13033"/>
                </a:lnTo>
                <a:lnTo>
                  <a:pt x="4969534" y="3337"/>
                </a:lnTo>
                <a:lnTo>
                  <a:pt x="4924044" y="0"/>
                </a:lnTo>
                <a:close/>
              </a:path>
            </a:pathLst>
          </a:custGeom>
          <a:solidFill>
            <a:srgbClr val="37BD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3462" y="1197686"/>
            <a:ext cx="26149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Pre-requisites: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ts val="192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5029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5" dirty="0"/>
              <a:t>Creating</a:t>
            </a:r>
            <a:r>
              <a:rPr spc="-170" dirty="0"/>
              <a:t> </a:t>
            </a:r>
            <a:r>
              <a:rPr spc="-260" dirty="0"/>
              <a:t>a</a:t>
            </a:r>
            <a:r>
              <a:rPr spc="-175" dirty="0"/>
              <a:t> </a:t>
            </a:r>
            <a:r>
              <a:rPr spc="-240" dirty="0"/>
              <a:t>Code</a:t>
            </a:r>
            <a:r>
              <a:rPr spc="-175" dirty="0"/>
              <a:t> </a:t>
            </a:r>
            <a:r>
              <a:rPr spc="-240" dirty="0"/>
              <a:t>Refactoring</a:t>
            </a:r>
            <a:r>
              <a:rPr spc="-170" dirty="0"/>
              <a:t> </a:t>
            </a:r>
            <a:r>
              <a:rPr spc="-20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461" y="2156900"/>
            <a:ext cx="3857625" cy="28086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9085" marR="478155" indent="-287020">
              <a:lnSpc>
                <a:spcPts val="1939"/>
              </a:lnSpc>
              <a:spcBef>
                <a:spcPts val="345"/>
              </a:spcBef>
              <a:buSzPct val="88888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b="1" spc="-235" dirty="0">
                <a:latin typeface="Tahoma"/>
                <a:cs typeface="Tahoma"/>
              </a:rPr>
              <a:t>S</a:t>
            </a:r>
            <a:r>
              <a:rPr sz="1800" b="1" spc="-95" dirty="0">
                <a:latin typeface="Tahoma"/>
                <a:cs typeface="Tahoma"/>
              </a:rPr>
              <a:t>i</a:t>
            </a:r>
            <a:r>
              <a:rPr sz="1800" b="1" spc="-195" dirty="0">
                <a:latin typeface="Tahoma"/>
                <a:cs typeface="Tahoma"/>
              </a:rPr>
              <a:t>m</a:t>
            </a:r>
            <a:r>
              <a:rPr sz="1800" b="1" spc="-135" dirty="0">
                <a:latin typeface="Tahoma"/>
                <a:cs typeface="Tahoma"/>
              </a:rPr>
              <a:t>p</a:t>
            </a:r>
            <a:r>
              <a:rPr sz="1800" b="1" spc="-70" dirty="0">
                <a:latin typeface="Tahoma"/>
                <a:cs typeface="Tahoma"/>
              </a:rPr>
              <a:t>li</a:t>
            </a:r>
            <a:r>
              <a:rPr sz="1800" b="1" spc="-80" dirty="0">
                <a:latin typeface="Tahoma"/>
                <a:cs typeface="Tahoma"/>
              </a:rPr>
              <a:t>f</a:t>
            </a:r>
            <a:r>
              <a:rPr sz="1800" b="1" spc="-160" dirty="0">
                <a:latin typeface="Tahoma"/>
                <a:cs typeface="Tahoma"/>
              </a:rPr>
              <a:t>y</a:t>
            </a:r>
            <a:r>
              <a:rPr sz="1800" b="1" spc="-100" dirty="0">
                <a:latin typeface="Tahoma"/>
                <a:cs typeface="Tahoma"/>
              </a:rPr>
              <a:t> </a:t>
            </a:r>
            <a:r>
              <a:rPr sz="1800" b="1" spc="-145" dirty="0">
                <a:latin typeface="Tahoma"/>
                <a:cs typeface="Tahoma"/>
              </a:rPr>
              <a:t>b</a:t>
            </a:r>
            <a:r>
              <a:rPr sz="1800" b="1" spc="-160" dirty="0">
                <a:latin typeface="Tahoma"/>
                <a:cs typeface="Tahoma"/>
              </a:rPr>
              <a:t>y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spc="-150" dirty="0">
                <a:latin typeface="Tahoma"/>
                <a:cs typeface="Tahoma"/>
              </a:rPr>
              <a:t>c</a:t>
            </a:r>
            <a:r>
              <a:rPr sz="1800" b="1" spc="-180" dirty="0">
                <a:latin typeface="Tahoma"/>
                <a:cs typeface="Tahoma"/>
              </a:rPr>
              <a:t>a</a:t>
            </a:r>
            <a:r>
              <a:rPr sz="1800" b="1" spc="-165" dirty="0">
                <a:latin typeface="Tahoma"/>
                <a:cs typeface="Tahoma"/>
              </a:rPr>
              <a:t>t</a:t>
            </a:r>
            <a:r>
              <a:rPr sz="1800" b="1" spc="-160" dirty="0">
                <a:latin typeface="Tahoma"/>
                <a:cs typeface="Tahoma"/>
              </a:rPr>
              <a:t>e</a:t>
            </a:r>
            <a:r>
              <a:rPr sz="1800" b="1" spc="-215" dirty="0">
                <a:latin typeface="Tahoma"/>
                <a:cs typeface="Tahoma"/>
              </a:rPr>
              <a:t>g</a:t>
            </a:r>
            <a:r>
              <a:rPr sz="1800" b="1" spc="-145" dirty="0">
                <a:latin typeface="Tahoma"/>
                <a:cs typeface="Tahoma"/>
              </a:rPr>
              <a:t>o</a:t>
            </a:r>
            <a:r>
              <a:rPr sz="1800" b="1" spc="-90" dirty="0">
                <a:latin typeface="Tahoma"/>
                <a:cs typeface="Tahoma"/>
              </a:rPr>
              <a:t>r</a:t>
            </a:r>
            <a:r>
              <a:rPr sz="1800" b="1" spc="-55" dirty="0">
                <a:latin typeface="Tahoma"/>
                <a:cs typeface="Tahoma"/>
              </a:rPr>
              <a:t>i</a:t>
            </a:r>
            <a:r>
              <a:rPr sz="1800" b="1" spc="-150" dirty="0">
                <a:latin typeface="Tahoma"/>
                <a:cs typeface="Tahoma"/>
              </a:rPr>
              <a:t>z</a:t>
            </a:r>
            <a:r>
              <a:rPr sz="1800" b="1" spc="-95" dirty="0">
                <a:latin typeface="Tahoma"/>
                <a:cs typeface="Tahoma"/>
              </a:rPr>
              <a:t>i</a:t>
            </a:r>
            <a:r>
              <a:rPr sz="1800" b="1" spc="-175" dirty="0">
                <a:latin typeface="Tahoma"/>
                <a:cs typeface="Tahoma"/>
              </a:rPr>
              <a:t>n</a:t>
            </a:r>
            <a:r>
              <a:rPr sz="1800" b="1" spc="-190" dirty="0">
                <a:latin typeface="Tahoma"/>
                <a:cs typeface="Tahoma"/>
              </a:rPr>
              <a:t>g</a:t>
            </a:r>
            <a:r>
              <a:rPr sz="1800" b="1" spc="-120" dirty="0">
                <a:latin typeface="Tahoma"/>
                <a:cs typeface="Tahoma"/>
              </a:rPr>
              <a:t> </a:t>
            </a:r>
            <a:r>
              <a:rPr sz="1800" b="1" spc="-170" dirty="0">
                <a:latin typeface="Tahoma"/>
                <a:cs typeface="Tahoma"/>
              </a:rPr>
              <a:t>c</a:t>
            </a:r>
            <a:r>
              <a:rPr sz="1800" b="1" spc="-114" dirty="0">
                <a:latin typeface="Tahoma"/>
                <a:cs typeface="Tahoma"/>
              </a:rPr>
              <a:t>r</a:t>
            </a:r>
            <a:r>
              <a:rPr sz="1800" b="1" spc="-55" dirty="0">
                <a:latin typeface="Tahoma"/>
                <a:cs typeface="Tahoma"/>
              </a:rPr>
              <a:t>i</a:t>
            </a:r>
            <a:r>
              <a:rPr sz="1800" b="1" spc="-155" dirty="0">
                <a:latin typeface="Tahoma"/>
                <a:cs typeface="Tahoma"/>
              </a:rPr>
              <a:t>t</a:t>
            </a:r>
            <a:r>
              <a:rPr sz="1800" b="1" spc="-80" dirty="0">
                <a:latin typeface="Tahoma"/>
                <a:cs typeface="Tahoma"/>
              </a:rPr>
              <a:t>i</a:t>
            </a:r>
            <a:r>
              <a:rPr sz="1800" b="1" spc="-150" dirty="0">
                <a:latin typeface="Tahoma"/>
                <a:cs typeface="Tahoma"/>
              </a:rPr>
              <a:t>c</a:t>
            </a:r>
            <a:r>
              <a:rPr sz="1800" b="1" spc="-90" dirty="0">
                <a:latin typeface="Tahoma"/>
                <a:cs typeface="Tahoma"/>
              </a:rPr>
              <a:t>al  </a:t>
            </a:r>
            <a:r>
              <a:rPr sz="1800" b="1" spc="-140" dirty="0">
                <a:latin typeface="Tahoma"/>
                <a:cs typeface="Tahoma"/>
              </a:rPr>
              <a:t>findings: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60"/>
              </a:spcBef>
              <a:buSzPct val="88888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b="1" spc="-150" dirty="0">
                <a:latin typeface="Tahoma"/>
                <a:cs typeface="Tahoma"/>
              </a:rPr>
              <a:t>F</a:t>
            </a:r>
            <a:r>
              <a:rPr sz="1800" b="1" spc="-114" dirty="0">
                <a:latin typeface="Tahoma"/>
                <a:cs typeface="Tahoma"/>
              </a:rPr>
              <a:t>r</a:t>
            </a:r>
            <a:r>
              <a:rPr sz="1800" b="1" spc="-120" dirty="0">
                <a:latin typeface="Tahoma"/>
                <a:cs typeface="Tahoma"/>
              </a:rPr>
              <a:t>o</a:t>
            </a:r>
            <a:r>
              <a:rPr sz="1800" b="1" spc="-155" dirty="0">
                <a:latin typeface="Tahoma"/>
                <a:cs typeface="Tahoma"/>
              </a:rPr>
              <a:t>nt</a:t>
            </a:r>
            <a:r>
              <a:rPr sz="1800" b="1" spc="-120" dirty="0">
                <a:latin typeface="Tahoma"/>
                <a:cs typeface="Tahoma"/>
              </a:rPr>
              <a:t> </a:t>
            </a:r>
            <a:r>
              <a:rPr sz="1800" b="1" spc="-155" dirty="0">
                <a:latin typeface="Tahoma"/>
                <a:cs typeface="Tahoma"/>
              </a:rPr>
              <a:t>E</a:t>
            </a:r>
            <a:r>
              <a:rPr sz="1800" b="1" spc="-145" dirty="0">
                <a:latin typeface="Tahoma"/>
                <a:cs typeface="Tahoma"/>
              </a:rPr>
              <a:t>nd</a:t>
            </a:r>
            <a:endParaRPr sz="1800">
              <a:latin typeface="Tahoma"/>
              <a:cs typeface="Tahoma"/>
            </a:endParaRPr>
          </a:p>
          <a:p>
            <a:pPr marL="1213485" lvl="2" indent="-287020">
              <a:lnSpc>
                <a:spcPct val="100000"/>
              </a:lnSpc>
              <a:spcBef>
                <a:spcPts val="385"/>
              </a:spcBef>
              <a:buSzPct val="88888"/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1800" spc="-80" dirty="0">
                <a:latin typeface="Tahoma"/>
                <a:cs typeface="Tahoma"/>
              </a:rPr>
              <a:t>Ke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270" dirty="0">
                <a:latin typeface="Tahoma"/>
                <a:cs typeface="Tahoma"/>
              </a:rPr>
              <a:t>: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L</a:t>
            </a:r>
            <a:r>
              <a:rPr sz="1800" spc="-20" dirty="0">
                <a:latin typeface="Tahoma"/>
                <a:cs typeface="Tahoma"/>
              </a:rPr>
              <a:t>U</a:t>
            </a:r>
            <a:r>
              <a:rPr sz="1800" spc="-265" dirty="0">
                <a:latin typeface="Tahoma"/>
                <a:cs typeface="Tahoma"/>
              </a:rPr>
              <a:t>I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CC</a:t>
            </a:r>
            <a:r>
              <a:rPr sz="1800" spc="-90" dirty="0">
                <a:latin typeface="Tahoma"/>
                <a:cs typeface="Tahoma"/>
              </a:rPr>
              <a:t>O</a:t>
            </a:r>
            <a:r>
              <a:rPr sz="1800" spc="100" dirty="0">
                <a:latin typeface="Tahoma"/>
                <a:cs typeface="Tahoma"/>
              </a:rPr>
              <a:t>M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85"/>
              </a:spcBef>
              <a:buSzPct val="88888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b="1" spc="-160" dirty="0">
                <a:latin typeface="Tahoma"/>
                <a:cs typeface="Tahoma"/>
              </a:rPr>
              <a:t>B</a:t>
            </a:r>
            <a:r>
              <a:rPr sz="1800" b="1" spc="-195" dirty="0">
                <a:latin typeface="Tahoma"/>
                <a:cs typeface="Tahoma"/>
              </a:rPr>
              <a:t>a</a:t>
            </a:r>
            <a:r>
              <a:rPr sz="1800" b="1" spc="-150" dirty="0">
                <a:latin typeface="Tahoma"/>
                <a:cs typeface="Tahoma"/>
              </a:rPr>
              <a:t>c</a:t>
            </a:r>
            <a:r>
              <a:rPr sz="1800" b="1" spc="-160" dirty="0">
                <a:latin typeface="Tahoma"/>
                <a:cs typeface="Tahoma"/>
              </a:rPr>
              <a:t>k</a:t>
            </a:r>
            <a:r>
              <a:rPr sz="1800" b="1" spc="-100" dirty="0">
                <a:latin typeface="Tahoma"/>
                <a:cs typeface="Tahoma"/>
              </a:rPr>
              <a:t> </a:t>
            </a:r>
            <a:r>
              <a:rPr sz="1800" b="1" spc="-155" dirty="0">
                <a:latin typeface="Tahoma"/>
                <a:cs typeface="Tahoma"/>
              </a:rPr>
              <a:t>E</a:t>
            </a:r>
            <a:r>
              <a:rPr sz="1800" b="1" spc="-145" dirty="0">
                <a:latin typeface="Tahoma"/>
                <a:cs typeface="Tahoma"/>
              </a:rPr>
              <a:t>n</a:t>
            </a:r>
            <a:r>
              <a:rPr sz="1800" b="1" spc="-14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  <a:p>
            <a:pPr marL="1213485" lvl="2" indent="-287020">
              <a:lnSpc>
                <a:spcPct val="100000"/>
              </a:lnSpc>
              <a:spcBef>
                <a:spcPts val="384"/>
              </a:spcBef>
              <a:buSzPct val="88888"/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1800" spc="-100" dirty="0">
                <a:latin typeface="Tahoma"/>
                <a:cs typeface="Tahoma"/>
              </a:rPr>
              <a:t>K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270" dirty="0">
                <a:latin typeface="Tahoma"/>
                <a:cs typeface="Tahoma"/>
              </a:rPr>
              <a:t>: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D</a:t>
            </a:r>
            <a:r>
              <a:rPr sz="1800" spc="-30" dirty="0">
                <a:latin typeface="Tahoma"/>
                <a:cs typeface="Tahoma"/>
              </a:rPr>
              <a:t>G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C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155" dirty="0">
                <a:latin typeface="Tahoma"/>
                <a:cs typeface="Tahoma"/>
              </a:rPr>
              <a:t>V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R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80"/>
              </a:spcBef>
              <a:buSzPct val="88888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b="1" spc="-150" dirty="0">
                <a:latin typeface="Tahoma"/>
                <a:cs typeface="Tahoma"/>
              </a:rPr>
              <a:t>Configurations</a:t>
            </a:r>
            <a:endParaRPr sz="1800">
              <a:latin typeface="Tahoma"/>
              <a:cs typeface="Tahoma"/>
            </a:endParaRPr>
          </a:p>
          <a:p>
            <a:pPr marL="1213485" lvl="2" indent="-287020">
              <a:lnSpc>
                <a:spcPct val="100000"/>
              </a:lnSpc>
              <a:spcBef>
                <a:spcPts val="385"/>
              </a:spcBef>
              <a:buSzPct val="88888"/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1800" spc="-100" dirty="0">
                <a:latin typeface="Tahoma"/>
                <a:cs typeface="Tahoma"/>
              </a:rPr>
              <a:t>K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270" dirty="0">
                <a:latin typeface="Tahoma"/>
                <a:cs typeface="Tahoma"/>
              </a:rPr>
              <a:t>: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265" dirty="0">
                <a:latin typeface="Tahoma"/>
                <a:cs typeface="Tahoma"/>
              </a:rPr>
              <a:t>I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W</a:t>
            </a:r>
            <a:r>
              <a:rPr sz="1800" spc="-125" dirty="0">
                <a:latin typeface="Tahoma"/>
                <a:cs typeface="Tahoma"/>
              </a:rPr>
              <a:t>R</a:t>
            </a:r>
            <a:r>
              <a:rPr sz="1800" spc="40" dirty="0">
                <a:latin typeface="Tahoma"/>
                <a:cs typeface="Tahoma"/>
              </a:rPr>
              <a:t>K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U</a:t>
            </a:r>
            <a:r>
              <a:rPr sz="1800" spc="-125" dirty="0">
                <a:latin typeface="Tahoma"/>
                <a:cs typeface="Tahoma"/>
              </a:rPr>
              <a:t>R</a:t>
            </a:r>
            <a:r>
              <a:rPr sz="1800" spc="-95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385"/>
              </a:spcBef>
              <a:buSzPct val="88888"/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b="1" spc="-150" dirty="0">
                <a:latin typeface="Tahoma"/>
                <a:cs typeface="Tahoma"/>
              </a:rPr>
              <a:t>Dispatcher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168910"/>
            <a:ext cx="5232400" cy="615950"/>
          </a:xfrm>
          <a:custGeom>
            <a:avLst/>
            <a:gdLst/>
            <a:ahLst/>
            <a:cxnLst/>
            <a:rect l="l" t="t" r="r" b="b"/>
            <a:pathLst>
              <a:path w="5232400" h="615950">
                <a:moveTo>
                  <a:pt x="4924044" y="0"/>
                </a:moveTo>
                <a:lnTo>
                  <a:pt x="0" y="0"/>
                </a:lnTo>
                <a:lnTo>
                  <a:pt x="0" y="615696"/>
                </a:lnTo>
                <a:lnTo>
                  <a:pt x="4924044" y="615696"/>
                </a:lnTo>
                <a:lnTo>
                  <a:pt x="4969534" y="612358"/>
                </a:lnTo>
                <a:lnTo>
                  <a:pt x="5012952" y="602661"/>
                </a:lnTo>
                <a:lnTo>
                  <a:pt x="5053822" y="587083"/>
                </a:lnTo>
                <a:lnTo>
                  <a:pt x="5091668" y="566098"/>
                </a:lnTo>
                <a:lnTo>
                  <a:pt x="5126012" y="540184"/>
                </a:lnTo>
                <a:lnTo>
                  <a:pt x="5156380" y="509816"/>
                </a:lnTo>
                <a:lnTo>
                  <a:pt x="5182294" y="475472"/>
                </a:lnTo>
                <a:lnTo>
                  <a:pt x="5203279" y="437626"/>
                </a:lnTo>
                <a:lnTo>
                  <a:pt x="5218857" y="396756"/>
                </a:lnTo>
                <a:lnTo>
                  <a:pt x="5228554" y="353338"/>
                </a:lnTo>
                <a:lnTo>
                  <a:pt x="5231892" y="307848"/>
                </a:lnTo>
                <a:lnTo>
                  <a:pt x="5228554" y="262354"/>
                </a:lnTo>
                <a:lnTo>
                  <a:pt x="5218857" y="218934"/>
                </a:lnTo>
                <a:lnTo>
                  <a:pt x="5203279" y="178063"/>
                </a:lnTo>
                <a:lnTo>
                  <a:pt x="5182294" y="140218"/>
                </a:lnTo>
                <a:lnTo>
                  <a:pt x="5156380" y="105873"/>
                </a:lnTo>
                <a:lnTo>
                  <a:pt x="5126012" y="75507"/>
                </a:lnTo>
                <a:lnTo>
                  <a:pt x="5091668" y="49594"/>
                </a:lnTo>
                <a:lnTo>
                  <a:pt x="5053822" y="28610"/>
                </a:lnTo>
                <a:lnTo>
                  <a:pt x="5012952" y="13033"/>
                </a:lnTo>
                <a:lnTo>
                  <a:pt x="4969534" y="3337"/>
                </a:lnTo>
                <a:lnTo>
                  <a:pt x="4924044" y="0"/>
                </a:lnTo>
                <a:close/>
              </a:path>
            </a:pathLst>
          </a:custGeom>
          <a:solidFill>
            <a:srgbClr val="37BD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462" y="1197686"/>
            <a:ext cx="2390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Pre-requisites: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ts val="192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64808" y="1168910"/>
            <a:ext cx="4749165" cy="615950"/>
          </a:xfrm>
          <a:custGeom>
            <a:avLst/>
            <a:gdLst/>
            <a:ahLst/>
            <a:cxnLst/>
            <a:rect l="l" t="t" r="r" b="b"/>
            <a:pathLst>
              <a:path w="4749165" h="615950">
                <a:moveTo>
                  <a:pt x="4440936" y="0"/>
                </a:moveTo>
                <a:lnTo>
                  <a:pt x="307848" y="0"/>
                </a:lnTo>
                <a:lnTo>
                  <a:pt x="262357" y="3337"/>
                </a:lnTo>
                <a:lnTo>
                  <a:pt x="218939" y="13034"/>
                </a:lnTo>
                <a:lnTo>
                  <a:pt x="178069" y="28612"/>
                </a:lnTo>
                <a:lnTo>
                  <a:pt x="140223" y="49597"/>
                </a:lnTo>
                <a:lnTo>
                  <a:pt x="105879" y="75511"/>
                </a:lnTo>
                <a:lnTo>
                  <a:pt x="75511" y="105879"/>
                </a:lnTo>
                <a:lnTo>
                  <a:pt x="49597" y="140223"/>
                </a:lnTo>
                <a:lnTo>
                  <a:pt x="28612" y="178069"/>
                </a:lnTo>
                <a:lnTo>
                  <a:pt x="13034" y="218939"/>
                </a:lnTo>
                <a:lnTo>
                  <a:pt x="3337" y="262357"/>
                </a:lnTo>
                <a:lnTo>
                  <a:pt x="0" y="307848"/>
                </a:lnTo>
                <a:lnTo>
                  <a:pt x="3338" y="353341"/>
                </a:lnTo>
                <a:lnTo>
                  <a:pt x="13035" y="396761"/>
                </a:lnTo>
                <a:lnTo>
                  <a:pt x="28613" y="437632"/>
                </a:lnTo>
                <a:lnTo>
                  <a:pt x="49598" y="475477"/>
                </a:lnTo>
                <a:lnTo>
                  <a:pt x="75512" y="509822"/>
                </a:lnTo>
                <a:lnTo>
                  <a:pt x="105879" y="540188"/>
                </a:lnTo>
                <a:lnTo>
                  <a:pt x="140223" y="566101"/>
                </a:lnTo>
                <a:lnTo>
                  <a:pt x="178069" y="587085"/>
                </a:lnTo>
                <a:lnTo>
                  <a:pt x="218939" y="602662"/>
                </a:lnTo>
                <a:lnTo>
                  <a:pt x="262358" y="612358"/>
                </a:lnTo>
                <a:lnTo>
                  <a:pt x="307848" y="615696"/>
                </a:lnTo>
                <a:lnTo>
                  <a:pt x="4440936" y="615696"/>
                </a:lnTo>
                <a:lnTo>
                  <a:pt x="4486427" y="612358"/>
                </a:lnTo>
                <a:lnTo>
                  <a:pt x="4529847" y="602661"/>
                </a:lnTo>
                <a:lnTo>
                  <a:pt x="4570718" y="587083"/>
                </a:lnTo>
                <a:lnTo>
                  <a:pt x="4608564" y="566098"/>
                </a:lnTo>
                <a:lnTo>
                  <a:pt x="4642909" y="540184"/>
                </a:lnTo>
                <a:lnTo>
                  <a:pt x="4673276" y="509816"/>
                </a:lnTo>
                <a:lnTo>
                  <a:pt x="4699189" y="475472"/>
                </a:lnTo>
                <a:lnTo>
                  <a:pt x="4720173" y="437626"/>
                </a:lnTo>
                <a:lnTo>
                  <a:pt x="4735750" y="396756"/>
                </a:lnTo>
                <a:lnTo>
                  <a:pt x="4745446" y="353338"/>
                </a:lnTo>
                <a:lnTo>
                  <a:pt x="4748784" y="307848"/>
                </a:lnTo>
                <a:lnTo>
                  <a:pt x="4745446" y="262357"/>
                </a:lnTo>
                <a:lnTo>
                  <a:pt x="4735749" y="218939"/>
                </a:lnTo>
                <a:lnTo>
                  <a:pt x="4720171" y="178069"/>
                </a:lnTo>
                <a:lnTo>
                  <a:pt x="4699186" y="140223"/>
                </a:lnTo>
                <a:lnTo>
                  <a:pt x="4673272" y="105879"/>
                </a:lnTo>
                <a:lnTo>
                  <a:pt x="4642904" y="75511"/>
                </a:lnTo>
                <a:lnTo>
                  <a:pt x="4608560" y="49597"/>
                </a:lnTo>
                <a:lnTo>
                  <a:pt x="4570714" y="28612"/>
                </a:lnTo>
                <a:lnTo>
                  <a:pt x="4529844" y="13034"/>
                </a:lnTo>
                <a:lnTo>
                  <a:pt x="4486426" y="3337"/>
                </a:lnTo>
                <a:lnTo>
                  <a:pt x="4440936" y="0"/>
                </a:lnTo>
                <a:close/>
              </a:path>
            </a:pathLst>
          </a:custGeom>
          <a:solidFill>
            <a:srgbClr val="4A5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839967" y="2048255"/>
            <a:ext cx="2802890" cy="2848610"/>
            <a:chOff x="5839967" y="2048255"/>
            <a:chExt cx="2802890" cy="2848610"/>
          </a:xfrm>
        </p:grpSpPr>
        <p:sp>
          <p:nvSpPr>
            <p:cNvPr id="8" name="object 8"/>
            <p:cNvSpPr/>
            <p:nvPr/>
          </p:nvSpPr>
          <p:spPr>
            <a:xfrm>
              <a:off x="5839967" y="2278382"/>
              <a:ext cx="2802890" cy="2618740"/>
            </a:xfrm>
            <a:custGeom>
              <a:avLst/>
              <a:gdLst/>
              <a:ahLst/>
              <a:cxnLst/>
              <a:rect l="l" t="t" r="r" b="b"/>
              <a:pathLst>
                <a:path w="2802890" h="2618740">
                  <a:moveTo>
                    <a:pt x="2719641" y="0"/>
                  </a:moveTo>
                  <a:lnTo>
                    <a:pt x="82994" y="0"/>
                  </a:lnTo>
                  <a:lnTo>
                    <a:pt x="50690" y="6522"/>
                  </a:lnTo>
                  <a:lnTo>
                    <a:pt x="24309" y="24309"/>
                  </a:lnTo>
                  <a:lnTo>
                    <a:pt x="6522" y="50690"/>
                  </a:lnTo>
                  <a:lnTo>
                    <a:pt x="0" y="82994"/>
                  </a:lnTo>
                  <a:lnTo>
                    <a:pt x="0" y="2535237"/>
                  </a:lnTo>
                  <a:lnTo>
                    <a:pt x="6522" y="2567541"/>
                  </a:lnTo>
                  <a:lnTo>
                    <a:pt x="24309" y="2593922"/>
                  </a:lnTo>
                  <a:lnTo>
                    <a:pt x="50690" y="2611709"/>
                  </a:lnTo>
                  <a:lnTo>
                    <a:pt x="82994" y="2618232"/>
                  </a:lnTo>
                  <a:lnTo>
                    <a:pt x="2719641" y="2618232"/>
                  </a:lnTo>
                  <a:lnTo>
                    <a:pt x="2751945" y="2611709"/>
                  </a:lnTo>
                  <a:lnTo>
                    <a:pt x="2778326" y="2593922"/>
                  </a:lnTo>
                  <a:lnTo>
                    <a:pt x="2796113" y="2567541"/>
                  </a:lnTo>
                  <a:lnTo>
                    <a:pt x="2802636" y="2535237"/>
                  </a:lnTo>
                  <a:lnTo>
                    <a:pt x="2802636" y="82994"/>
                  </a:lnTo>
                  <a:lnTo>
                    <a:pt x="2796113" y="50690"/>
                  </a:lnTo>
                  <a:lnTo>
                    <a:pt x="2778326" y="24309"/>
                  </a:lnTo>
                  <a:lnTo>
                    <a:pt x="2751945" y="6522"/>
                  </a:lnTo>
                  <a:lnTo>
                    <a:pt x="271964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1971" y="2048255"/>
              <a:ext cx="2737485" cy="539750"/>
            </a:xfrm>
            <a:custGeom>
              <a:avLst/>
              <a:gdLst/>
              <a:ahLst/>
              <a:cxnLst/>
              <a:rect l="l" t="t" r="r" b="b"/>
              <a:pathLst>
                <a:path w="2737484" h="539750">
                  <a:moveTo>
                    <a:pt x="2467356" y="0"/>
                  </a:moveTo>
                  <a:lnTo>
                    <a:pt x="269748" y="0"/>
                  </a:lnTo>
                  <a:lnTo>
                    <a:pt x="221258" y="4345"/>
                  </a:lnTo>
                  <a:lnTo>
                    <a:pt x="175621" y="16875"/>
                  </a:lnTo>
                  <a:lnTo>
                    <a:pt x="133598" y="36827"/>
                  </a:lnTo>
                  <a:lnTo>
                    <a:pt x="95950" y="63439"/>
                  </a:lnTo>
                  <a:lnTo>
                    <a:pt x="63439" y="95950"/>
                  </a:lnTo>
                  <a:lnTo>
                    <a:pt x="36827" y="133598"/>
                  </a:lnTo>
                  <a:lnTo>
                    <a:pt x="16875" y="175621"/>
                  </a:lnTo>
                  <a:lnTo>
                    <a:pt x="4345" y="221258"/>
                  </a:lnTo>
                  <a:lnTo>
                    <a:pt x="0" y="269748"/>
                  </a:lnTo>
                  <a:lnTo>
                    <a:pt x="4345" y="318237"/>
                  </a:lnTo>
                  <a:lnTo>
                    <a:pt x="16875" y="363874"/>
                  </a:lnTo>
                  <a:lnTo>
                    <a:pt x="36827" y="405897"/>
                  </a:lnTo>
                  <a:lnTo>
                    <a:pt x="63439" y="443545"/>
                  </a:lnTo>
                  <a:lnTo>
                    <a:pt x="95950" y="476056"/>
                  </a:lnTo>
                  <a:lnTo>
                    <a:pt x="133598" y="502668"/>
                  </a:lnTo>
                  <a:lnTo>
                    <a:pt x="175621" y="522620"/>
                  </a:lnTo>
                  <a:lnTo>
                    <a:pt x="221258" y="535150"/>
                  </a:lnTo>
                  <a:lnTo>
                    <a:pt x="269748" y="539496"/>
                  </a:lnTo>
                  <a:lnTo>
                    <a:pt x="2467356" y="539496"/>
                  </a:lnTo>
                  <a:lnTo>
                    <a:pt x="2515845" y="535150"/>
                  </a:lnTo>
                  <a:lnTo>
                    <a:pt x="2561482" y="522620"/>
                  </a:lnTo>
                  <a:lnTo>
                    <a:pt x="2603505" y="502668"/>
                  </a:lnTo>
                  <a:lnTo>
                    <a:pt x="2641153" y="476056"/>
                  </a:lnTo>
                  <a:lnTo>
                    <a:pt x="2673664" y="443545"/>
                  </a:lnTo>
                  <a:lnTo>
                    <a:pt x="2700276" y="405897"/>
                  </a:lnTo>
                  <a:lnTo>
                    <a:pt x="2720228" y="363874"/>
                  </a:lnTo>
                  <a:lnTo>
                    <a:pt x="2732758" y="318237"/>
                  </a:lnTo>
                  <a:lnTo>
                    <a:pt x="2737104" y="269748"/>
                  </a:lnTo>
                  <a:lnTo>
                    <a:pt x="2732758" y="221258"/>
                  </a:lnTo>
                  <a:lnTo>
                    <a:pt x="2720228" y="175621"/>
                  </a:lnTo>
                  <a:lnTo>
                    <a:pt x="2700276" y="133598"/>
                  </a:lnTo>
                  <a:lnTo>
                    <a:pt x="2673664" y="95950"/>
                  </a:lnTo>
                  <a:lnTo>
                    <a:pt x="2641153" y="63439"/>
                  </a:lnTo>
                  <a:lnTo>
                    <a:pt x="2603505" y="36827"/>
                  </a:lnTo>
                  <a:lnTo>
                    <a:pt x="2561482" y="16875"/>
                  </a:lnTo>
                  <a:lnTo>
                    <a:pt x="2515845" y="4345"/>
                  </a:lnTo>
                  <a:lnTo>
                    <a:pt x="2467356" y="0"/>
                  </a:lnTo>
                  <a:close/>
                </a:path>
              </a:pathLst>
            </a:custGeom>
            <a:solidFill>
              <a:srgbClr val="0E7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43548" y="2052101"/>
            <a:ext cx="159258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469265">
              <a:lnSpc>
                <a:spcPts val="1730"/>
              </a:lnSpc>
              <a:spcBef>
                <a:spcPts val="310"/>
              </a:spcBef>
            </a:pP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Unified 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22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7488" y="2829128"/>
            <a:ext cx="17183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85" dirty="0">
                <a:solidFill>
                  <a:srgbClr val="5A5A5A"/>
                </a:solidFill>
                <a:uFill>
                  <a:solidFill>
                    <a:srgbClr val="5A5A5A"/>
                  </a:solidFill>
                </a:uFill>
                <a:latin typeface="Tahoma"/>
                <a:cs typeface="Tahoma"/>
                <a:hlinkClick r:id="rId2"/>
              </a:rPr>
              <a:t>https://adobe.ly/3tBJuJp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8927" y="3194888"/>
            <a:ext cx="1932939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95" dirty="0">
                <a:latin typeface="Tahoma"/>
                <a:cs typeface="Tahoma"/>
              </a:rPr>
              <a:t>R</a:t>
            </a:r>
            <a:r>
              <a:rPr sz="1400" spc="-65" dirty="0">
                <a:latin typeface="Tahoma"/>
                <a:cs typeface="Tahoma"/>
              </a:rPr>
              <a:t>e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10" dirty="0">
                <a:latin typeface="Tahoma"/>
                <a:cs typeface="Tahoma"/>
              </a:rPr>
              <a:t>o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10" dirty="0">
                <a:latin typeface="Tahoma"/>
                <a:cs typeface="Tahoma"/>
              </a:rPr>
              <a:t>i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" dirty="0">
                <a:latin typeface="Tahoma"/>
                <a:cs typeface="Tahoma"/>
              </a:rPr>
              <a:t>r</a:t>
            </a:r>
            <a:r>
              <a:rPr sz="1400" spc="-65" dirty="0">
                <a:latin typeface="Tahoma"/>
                <a:cs typeface="Tahoma"/>
              </a:rPr>
              <a:t>y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M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80" dirty="0">
                <a:latin typeface="Tahoma"/>
                <a:cs typeface="Tahoma"/>
              </a:rPr>
              <a:t>de</a:t>
            </a:r>
            <a:r>
              <a:rPr sz="1400" spc="-35" dirty="0">
                <a:latin typeface="Tahoma"/>
                <a:cs typeface="Tahoma"/>
              </a:rPr>
              <a:t>r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z</a:t>
            </a:r>
            <a:r>
              <a:rPr sz="1400" spc="-80" dirty="0">
                <a:latin typeface="Tahoma"/>
                <a:cs typeface="Tahoma"/>
              </a:rPr>
              <a:t>er</a:t>
            </a:r>
            <a:endParaRPr sz="14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04" dirty="0">
                <a:latin typeface="Tahoma"/>
                <a:cs typeface="Tahoma"/>
              </a:rPr>
              <a:t>I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x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v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" dirty="0">
                <a:latin typeface="Tahoma"/>
                <a:cs typeface="Tahoma"/>
              </a:rPr>
              <a:t>r</a:t>
            </a:r>
            <a:r>
              <a:rPr sz="1400" spc="-80" dirty="0">
                <a:latin typeface="Tahoma"/>
                <a:cs typeface="Tahoma"/>
              </a:rPr>
              <a:t>ter</a:t>
            </a:r>
            <a:endParaRPr sz="14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5" dirty="0">
                <a:latin typeface="Tahoma"/>
                <a:cs typeface="Tahoma"/>
              </a:rPr>
              <a:t>D</a:t>
            </a:r>
            <a:r>
              <a:rPr sz="1400" spc="-10" dirty="0">
                <a:latin typeface="Tahoma"/>
                <a:cs typeface="Tahoma"/>
              </a:rPr>
              <a:t>i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45" dirty="0">
                <a:latin typeface="Tahoma"/>
                <a:cs typeface="Tahoma"/>
              </a:rPr>
              <a:t>p</a:t>
            </a:r>
            <a:r>
              <a:rPr sz="1400" spc="-10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50" dirty="0">
                <a:latin typeface="Tahoma"/>
                <a:cs typeface="Tahoma"/>
              </a:rPr>
              <a:t>c</a:t>
            </a: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v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" dirty="0">
                <a:latin typeface="Tahoma"/>
                <a:cs typeface="Tahoma"/>
              </a:rPr>
              <a:t>r</a:t>
            </a:r>
            <a:r>
              <a:rPr sz="1400" spc="-80" dirty="0">
                <a:latin typeface="Tahoma"/>
                <a:cs typeface="Tahoma"/>
              </a:rPr>
              <a:t>ter</a:t>
            </a:r>
            <a:endParaRPr sz="1400">
              <a:latin typeface="Tahoma"/>
              <a:cs typeface="Tahoma"/>
            </a:endParaRPr>
          </a:p>
          <a:p>
            <a:pPr marL="299085" marR="64135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80" dirty="0">
                <a:latin typeface="Tahoma"/>
                <a:cs typeface="Tahoma"/>
              </a:rPr>
              <a:t>M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05" dirty="0">
                <a:latin typeface="Tahoma"/>
                <a:cs typeface="Tahoma"/>
              </a:rPr>
              <a:t>s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45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105" dirty="0">
                <a:latin typeface="Tahoma"/>
                <a:cs typeface="Tahoma"/>
              </a:rPr>
              <a:t>W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30" dirty="0">
                <a:latin typeface="Tahoma"/>
                <a:cs typeface="Tahoma"/>
              </a:rPr>
              <a:t>k</a:t>
            </a:r>
            <a:r>
              <a:rPr sz="1400" spc="-45" dirty="0">
                <a:latin typeface="Tahoma"/>
                <a:cs typeface="Tahoma"/>
              </a:rPr>
              <a:t>f</a:t>
            </a:r>
            <a:r>
              <a:rPr sz="1400" spc="-50" dirty="0">
                <a:latin typeface="Tahoma"/>
                <a:cs typeface="Tahoma"/>
              </a:rPr>
              <a:t>l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35" dirty="0">
                <a:latin typeface="Tahoma"/>
                <a:cs typeface="Tahoma"/>
              </a:rPr>
              <a:t>w  </a:t>
            </a:r>
            <a:r>
              <a:rPr sz="1400" spc="-45" dirty="0">
                <a:latin typeface="Tahoma"/>
                <a:cs typeface="Tahoma"/>
              </a:rPr>
              <a:t>Migration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39200" y="2278385"/>
            <a:ext cx="2804160" cy="2618740"/>
          </a:xfrm>
          <a:custGeom>
            <a:avLst/>
            <a:gdLst/>
            <a:ahLst/>
            <a:cxnLst/>
            <a:rect l="l" t="t" r="r" b="b"/>
            <a:pathLst>
              <a:path w="2804159" h="2618740">
                <a:moveTo>
                  <a:pt x="2721165" y="0"/>
                </a:moveTo>
                <a:lnTo>
                  <a:pt x="82994" y="0"/>
                </a:lnTo>
                <a:lnTo>
                  <a:pt x="50690" y="6522"/>
                </a:lnTo>
                <a:lnTo>
                  <a:pt x="24309" y="24309"/>
                </a:lnTo>
                <a:lnTo>
                  <a:pt x="6522" y="50690"/>
                </a:lnTo>
                <a:lnTo>
                  <a:pt x="0" y="82994"/>
                </a:lnTo>
                <a:lnTo>
                  <a:pt x="0" y="2535224"/>
                </a:lnTo>
                <a:lnTo>
                  <a:pt x="6522" y="2567536"/>
                </a:lnTo>
                <a:lnTo>
                  <a:pt x="24309" y="2593921"/>
                </a:lnTo>
                <a:lnTo>
                  <a:pt x="50690" y="2611709"/>
                </a:lnTo>
                <a:lnTo>
                  <a:pt x="82994" y="2618232"/>
                </a:lnTo>
                <a:lnTo>
                  <a:pt x="2721165" y="2618232"/>
                </a:lnTo>
                <a:lnTo>
                  <a:pt x="2753469" y="2611709"/>
                </a:lnTo>
                <a:lnTo>
                  <a:pt x="2779850" y="2593921"/>
                </a:lnTo>
                <a:lnTo>
                  <a:pt x="2797637" y="2567536"/>
                </a:lnTo>
                <a:lnTo>
                  <a:pt x="2804160" y="2535224"/>
                </a:lnTo>
                <a:lnTo>
                  <a:pt x="2804160" y="82994"/>
                </a:lnTo>
                <a:lnTo>
                  <a:pt x="2797637" y="50690"/>
                </a:lnTo>
                <a:lnTo>
                  <a:pt x="2779850" y="24309"/>
                </a:lnTo>
                <a:lnTo>
                  <a:pt x="2753469" y="6522"/>
                </a:lnTo>
                <a:lnTo>
                  <a:pt x="2721165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893002" y="2798694"/>
            <a:ext cx="17767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7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https://adobe.ly/3nt84Lk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872728" y="2048255"/>
            <a:ext cx="2737485" cy="2620010"/>
            <a:chOff x="8872728" y="2048255"/>
            <a:chExt cx="2737485" cy="262001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9972" y="3063240"/>
              <a:ext cx="2642615" cy="16047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9888" y="3142488"/>
              <a:ext cx="2462771" cy="144627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872728" y="2048255"/>
              <a:ext cx="2737485" cy="536575"/>
            </a:xfrm>
            <a:custGeom>
              <a:avLst/>
              <a:gdLst/>
              <a:ahLst/>
              <a:cxnLst/>
              <a:rect l="l" t="t" r="r" b="b"/>
              <a:pathLst>
                <a:path w="2737484" h="536575">
                  <a:moveTo>
                    <a:pt x="2468880" y="0"/>
                  </a:moveTo>
                  <a:lnTo>
                    <a:pt x="268224" y="0"/>
                  </a:lnTo>
                  <a:lnTo>
                    <a:pt x="220011" y="4321"/>
                  </a:lnTo>
                  <a:lnTo>
                    <a:pt x="174633" y="16781"/>
                  </a:lnTo>
                  <a:lnTo>
                    <a:pt x="132847" y="36621"/>
                  </a:lnTo>
                  <a:lnTo>
                    <a:pt x="95412" y="63083"/>
                  </a:lnTo>
                  <a:lnTo>
                    <a:pt x="63083" y="95412"/>
                  </a:lnTo>
                  <a:lnTo>
                    <a:pt x="36621" y="132847"/>
                  </a:lnTo>
                  <a:lnTo>
                    <a:pt x="16781" y="174633"/>
                  </a:lnTo>
                  <a:lnTo>
                    <a:pt x="4321" y="220011"/>
                  </a:lnTo>
                  <a:lnTo>
                    <a:pt x="0" y="268224"/>
                  </a:lnTo>
                  <a:lnTo>
                    <a:pt x="4321" y="316436"/>
                  </a:lnTo>
                  <a:lnTo>
                    <a:pt x="16781" y="361814"/>
                  </a:lnTo>
                  <a:lnTo>
                    <a:pt x="36621" y="403600"/>
                  </a:lnTo>
                  <a:lnTo>
                    <a:pt x="63083" y="441035"/>
                  </a:lnTo>
                  <a:lnTo>
                    <a:pt x="95412" y="473364"/>
                  </a:lnTo>
                  <a:lnTo>
                    <a:pt x="132847" y="499826"/>
                  </a:lnTo>
                  <a:lnTo>
                    <a:pt x="174633" y="519666"/>
                  </a:lnTo>
                  <a:lnTo>
                    <a:pt x="220011" y="532126"/>
                  </a:lnTo>
                  <a:lnTo>
                    <a:pt x="268224" y="536448"/>
                  </a:lnTo>
                  <a:lnTo>
                    <a:pt x="2468880" y="536448"/>
                  </a:lnTo>
                  <a:lnTo>
                    <a:pt x="2517092" y="532126"/>
                  </a:lnTo>
                  <a:lnTo>
                    <a:pt x="2562470" y="519666"/>
                  </a:lnTo>
                  <a:lnTo>
                    <a:pt x="2604256" y="499826"/>
                  </a:lnTo>
                  <a:lnTo>
                    <a:pt x="2641691" y="473364"/>
                  </a:lnTo>
                  <a:lnTo>
                    <a:pt x="2674020" y="441035"/>
                  </a:lnTo>
                  <a:lnTo>
                    <a:pt x="2700482" y="403600"/>
                  </a:lnTo>
                  <a:lnTo>
                    <a:pt x="2720322" y="361814"/>
                  </a:lnTo>
                  <a:lnTo>
                    <a:pt x="2732782" y="316436"/>
                  </a:lnTo>
                  <a:lnTo>
                    <a:pt x="2737104" y="268224"/>
                  </a:lnTo>
                  <a:lnTo>
                    <a:pt x="2732782" y="220011"/>
                  </a:lnTo>
                  <a:lnTo>
                    <a:pt x="2720322" y="174633"/>
                  </a:lnTo>
                  <a:lnTo>
                    <a:pt x="2700482" y="132847"/>
                  </a:lnTo>
                  <a:lnTo>
                    <a:pt x="2674020" y="95412"/>
                  </a:lnTo>
                  <a:lnTo>
                    <a:pt x="2641691" y="63083"/>
                  </a:lnTo>
                  <a:lnTo>
                    <a:pt x="2604256" y="36621"/>
                  </a:lnTo>
                  <a:lnTo>
                    <a:pt x="2562470" y="16781"/>
                  </a:lnTo>
                  <a:lnTo>
                    <a:pt x="2517092" y="4321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28A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364375" y="2084006"/>
            <a:ext cx="175323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445134" marR="5080" indent="-433070">
              <a:lnSpc>
                <a:spcPts val="1730"/>
              </a:lnSpc>
              <a:spcBef>
                <a:spcPts val="310"/>
              </a:spcBef>
            </a:pP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8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600" b="1" spc="-2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09487" y="1297082"/>
            <a:ext cx="34753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nde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nd </a:t>
            </a:r>
            <a:r>
              <a:rPr sz="1800" b="1" spc="-2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39967" y="5141976"/>
            <a:ext cx="5803900" cy="60515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76835" rIns="0" bIns="0" rtlCol="0">
            <a:spAutoFit/>
          </a:bodyPr>
          <a:lstStyle/>
          <a:p>
            <a:pPr marL="2080895" marR="585470" indent="-1490980">
              <a:lnSpc>
                <a:spcPts val="1730"/>
              </a:lnSpc>
              <a:spcBef>
                <a:spcPts val="605"/>
              </a:spcBef>
            </a:pPr>
            <a:r>
              <a:rPr sz="1600" spc="-25" dirty="0">
                <a:solidFill>
                  <a:srgbClr val="EB1000"/>
                </a:solidFill>
                <a:latin typeface="Tahoma"/>
                <a:cs typeface="Tahoma"/>
              </a:rPr>
              <a:t>A</a:t>
            </a:r>
            <a:r>
              <a:rPr sz="1600" spc="-65" dirty="0">
                <a:solidFill>
                  <a:srgbClr val="EB1000"/>
                </a:solidFill>
                <a:latin typeface="Tahoma"/>
                <a:cs typeface="Tahoma"/>
              </a:rPr>
              <a:t>d</a:t>
            </a:r>
            <a:r>
              <a:rPr sz="1600" spc="-55" dirty="0">
                <a:solidFill>
                  <a:srgbClr val="EB1000"/>
                </a:solidFill>
                <a:latin typeface="Tahoma"/>
                <a:cs typeface="Tahoma"/>
              </a:rPr>
              <a:t>o</a:t>
            </a:r>
            <a:r>
              <a:rPr sz="1600" spc="-40" dirty="0">
                <a:solidFill>
                  <a:srgbClr val="EB1000"/>
                </a:solidFill>
                <a:latin typeface="Tahoma"/>
                <a:cs typeface="Tahoma"/>
              </a:rPr>
              <a:t>b</a:t>
            </a:r>
            <a:r>
              <a:rPr sz="1600" spc="-80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spc="-140" dirty="0">
                <a:solidFill>
                  <a:srgbClr val="EB1000"/>
                </a:solidFill>
                <a:latin typeface="Tahoma"/>
                <a:cs typeface="Tahoma"/>
              </a:rPr>
              <a:t>’</a:t>
            </a:r>
            <a:r>
              <a:rPr sz="1600" spc="-130" dirty="0">
                <a:solidFill>
                  <a:srgbClr val="EB1000"/>
                </a:solidFill>
                <a:latin typeface="Tahoma"/>
                <a:cs typeface="Tahoma"/>
              </a:rPr>
              <a:t>s</a:t>
            </a:r>
            <a:r>
              <a:rPr sz="1600" spc="-120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c</a:t>
            </a:r>
            <a:r>
              <a:rPr sz="1600" spc="-30" dirty="0">
                <a:solidFill>
                  <a:srgbClr val="EB1000"/>
                </a:solidFill>
                <a:latin typeface="Tahoma"/>
                <a:cs typeface="Tahoma"/>
              </a:rPr>
              <a:t>o</a:t>
            </a:r>
            <a:r>
              <a:rPr sz="1600" spc="-65" dirty="0">
                <a:solidFill>
                  <a:srgbClr val="EB1000"/>
                </a:solidFill>
                <a:latin typeface="Tahoma"/>
                <a:cs typeface="Tahoma"/>
              </a:rPr>
              <a:t>d</a:t>
            </a:r>
            <a:r>
              <a:rPr sz="1600" spc="-90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spc="-114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EB1000"/>
                </a:solidFill>
                <a:latin typeface="Tahoma"/>
                <a:cs typeface="Tahoma"/>
              </a:rPr>
              <a:t>r</a:t>
            </a:r>
            <a:r>
              <a:rPr sz="1600" spc="-65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spc="-110" dirty="0">
                <a:solidFill>
                  <a:srgbClr val="EB1000"/>
                </a:solidFill>
                <a:latin typeface="Tahoma"/>
                <a:cs typeface="Tahoma"/>
              </a:rPr>
              <a:t>fa</a:t>
            </a:r>
            <a:r>
              <a:rPr sz="1600" spc="-35" dirty="0">
                <a:solidFill>
                  <a:srgbClr val="EB1000"/>
                </a:solidFill>
                <a:latin typeface="Tahoma"/>
                <a:cs typeface="Tahoma"/>
              </a:rPr>
              <a:t>c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to</a:t>
            </a:r>
            <a:r>
              <a:rPr sz="1600" spc="-40" dirty="0">
                <a:solidFill>
                  <a:srgbClr val="EB1000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B1000"/>
                </a:solidFill>
                <a:latin typeface="Tahoma"/>
                <a:cs typeface="Tahoma"/>
              </a:rPr>
              <a:t>i</a:t>
            </a:r>
            <a:r>
              <a:rPr sz="1600" spc="-90" dirty="0">
                <a:solidFill>
                  <a:srgbClr val="EB1000"/>
                </a:solidFill>
                <a:latin typeface="Tahoma"/>
                <a:cs typeface="Tahoma"/>
              </a:rPr>
              <a:t>n</a:t>
            </a:r>
            <a:r>
              <a:rPr sz="1600" spc="-120" dirty="0">
                <a:solidFill>
                  <a:srgbClr val="EB1000"/>
                </a:solidFill>
                <a:latin typeface="Tahoma"/>
                <a:cs typeface="Tahoma"/>
              </a:rPr>
              <a:t>g</a:t>
            </a:r>
            <a:r>
              <a:rPr sz="1600" spc="-114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t</a:t>
            </a:r>
            <a:r>
              <a:rPr sz="1600" spc="-30" dirty="0">
                <a:solidFill>
                  <a:srgbClr val="EB1000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EB1000"/>
                </a:solidFill>
                <a:latin typeface="Tahoma"/>
                <a:cs typeface="Tahoma"/>
              </a:rPr>
              <a:t>o</a:t>
            </a:r>
            <a:r>
              <a:rPr sz="1600" dirty="0">
                <a:solidFill>
                  <a:srgbClr val="EB1000"/>
                </a:solidFill>
                <a:latin typeface="Tahoma"/>
                <a:cs typeface="Tahoma"/>
              </a:rPr>
              <a:t>l</a:t>
            </a:r>
            <a:r>
              <a:rPr sz="1600" spc="-130" dirty="0">
                <a:solidFill>
                  <a:srgbClr val="EB1000"/>
                </a:solidFill>
                <a:latin typeface="Tahoma"/>
                <a:cs typeface="Tahoma"/>
              </a:rPr>
              <a:t>s</a:t>
            </a:r>
            <a:r>
              <a:rPr sz="1600" spc="-110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EB1000"/>
                </a:solidFill>
                <a:latin typeface="Tahoma"/>
                <a:cs typeface="Tahoma"/>
              </a:rPr>
              <a:t>c</a:t>
            </a:r>
            <a:r>
              <a:rPr sz="1600" spc="-100" dirty="0">
                <a:solidFill>
                  <a:srgbClr val="EB1000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EB1000"/>
                </a:solidFill>
                <a:latin typeface="Tahoma"/>
                <a:cs typeface="Tahoma"/>
              </a:rPr>
              <a:t>n</a:t>
            </a:r>
            <a:r>
              <a:rPr sz="1600" spc="-120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EB1000"/>
                </a:solidFill>
                <a:latin typeface="Tahoma"/>
                <a:cs typeface="Tahoma"/>
              </a:rPr>
              <a:t>h</a:t>
            </a:r>
            <a:r>
              <a:rPr sz="1600" spc="-90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dirty="0">
                <a:solidFill>
                  <a:srgbClr val="EB1000"/>
                </a:solidFill>
                <a:latin typeface="Tahoma"/>
                <a:cs typeface="Tahoma"/>
              </a:rPr>
              <a:t>l</a:t>
            </a:r>
            <a:r>
              <a:rPr sz="1600" spc="-65" dirty="0">
                <a:solidFill>
                  <a:srgbClr val="EB1000"/>
                </a:solidFill>
                <a:latin typeface="Tahoma"/>
                <a:cs typeface="Tahoma"/>
              </a:rPr>
              <a:t>p</a:t>
            </a:r>
            <a:r>
              <a:rPr sz="1600" spc="-100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EB1000"/>
                </a:solidFill>
                <a:latin typeface="Tahoma"/>
                <a:cs typeface="Tahoma"/>
              </a:rPr>
              <a:t>r</a:t>
            </a:r>
            <a:r>
              <a:rPr sz="1600" spc="-80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spc="-75" dirty="0">
                <a:solidFill>
                  <a:srgbClr val="EB1000"/>
                </a:solidFill>
                <a:latin typeface="Tahoma"/>
                <a:cs typeface="Tahoma"/>
              </a:rPr>
              <a:t>d</a:t>
            </a:r>
            <a:r>
              <a:rPr sz="1600" spc="-70" dirty="0">
                <a:solidFill>
                  <a:srgbClr val="EB1000"/>
                </a:solidFill>
                <a:latin typeface="Tahoma"/>
                <a:cs typeface="Tahoma"/>
              </a:rPr>
              <a:t>u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c</a:t>
            </a:r>
            <a:r>
              <a:rPr sz="1600" spc="-90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spc="-105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spc="-110" dirty="0">
                <a:solidFill>
                  <a:srgbClr val="EB1000"/>
                </a:solidFill>
                <a:latin typeface="Tahoma"/>
                <a:cs typeface="Tahoma"/>
              </a:rPr>
              <a:t>f</a:t>
            </a:r>
            <a:r>
              <a:rPr sz="1600" spc="-105" dirty="0">
                <a:solidFill>
                  <a:srgbClr val="EB1000"/>
                </a:solidFill>
                <a:latin typeface="Tahoma"/>
                <a:cs typeface="Tahoma"/>
              </a:rPr>
              <a:t>f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o</a:t>
            </a:r>
            <a:r>
              <a:rPr sz="1600" spc="20" dirty="0">
                <a:solidFill>
                  <a:srgbClr val="EB1000"/>
                </a:solidFill>
                <a:latin typeface="Tahoma"/>
                <a:cs typeface="Tahoma"/>
              </a:rPr>
              <a:t>r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t</a:t>
            </a:r>
            <a:r>
              <a:rPr sz="1600" spc="-114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EB1000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EB1000"/>
                </a:solidFill>
                <a:latin typeface="Tahoma"/>
                <a:cs typeface="Tahoma"/>
              </a:rPr>
              <a:t>n</a:t>
            </a:r>
            <a:r>
              <a:rPr sz="1600" spc="-45" dirty="0">
                <a:solidFill>
                  <a:srgbClr val="EB1000"/>
                </a:solidFill>
                <a:latin typeface="Tahoma"/>
                <a:cs typeface="Tahoma"/>
              </a:rPr>
              <a:t>d  </a:t>
            </a:r>
            <a:r>
              <a:rPr sz="1600" spc="-110" dirty="0">
                <a:solidFill>
                  <a:srgbClr val="EB1000"/>
                </a:solidFill>
                <a:latin typeface="Tahoma"/>
                <a:cs typeface="Tahoma"/>
              </a:rPr>
              <a:t>a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cc</a:t>
            </a:r>
            <a:r>
              <a:rPr sz="1600" spc="-45" dirty="0">
                <a:solidFill>
                  <a:srgbClr val="EB1000"/>
                </a:solidFill>
                <a:latin typeface="Tahoma"/>
                <a:cs typeface="Tahoma"/>
              </a:rPr>
              <a:t>el</a:t>
            </a:r>
            <a:r>
              <a:rPr sz="1600" spc="-110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spc="-70" dirty="0">
                <a:solidFill>
                  <a:srgbClr val="EB1000"/>
                </a:solidFill>
                <a:latin typeface="Tahoma"/>
                <a:cs typeface="Tahoma"/>
              </a:rPr>
              <a:t>r</a:t>
            </a:r>
            <a:r>
              <a:rPr sz="1600" spc="-110" dirty="0">
                <a:solidFill>
                  <a:srgbClr val="EB1000"/>
                </a:solidFill>
                <a:latin typeface="Tahoma"/>
                <a:cs typeface="Tahoma"/>
              </a:rPr>
              <a:t>a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t</a:t>
            </a:r>
            <a:r>
              <a:rPr sz="1600" spc="-90" dirty="0">
                <a:solidFill>
                  <a:srgbClr val="EB1000"/>
                </a:solidFill>
                <a:latin typeface="Tahoma"/>
                <a:cs typeface="Tahoma"/>
              </a:rPr>
              <a:t>e</a:t>
            </a:r>
            <a:r>
              <a:rPr sz="1600" spc="-105" dirty="0">
                <a:solidFill>
                  <a:srgbClr val="EB100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EB1000"/>
                </a:solidFill>
                <a:latin typeface="Tahoma"/>
                <a:cs typeface="Tahoma"/>
              </a:rPr>
              <a:t>m</a:t>
            </a:r>
            <a:r>
              <a:rPr sz="1600" spc="-25" dirty="0">
                <a:solidFill>
                  <a:srgbClr val="EB1000"/>
                </a:solidFill>
                <a:latin typeface="Tahoma"/>
                <a:cs typeface="Tahoma"/>
              </a:rPr>
              <a:t>i</a:t>
            </a:r>
            <a:r>
              <a:rPr sz="1600" spc="-110" dirty="0">
                <a:solidFill>
                  <a:srgbClr val="EB1000"/>
                </a:solidFill>
                <a:latin typeface="Tahoma"/>
                <a:cs typeface="Tahoma"/>
              </a:rPr>
              <a:t>g</a:t>
            </a:r>
            <a:r>
              <a:rPr sz="1600" spc="-85" dirty="0">
                <a:solidFill>
                  <a:srgbClr val="EB1000"/>
                </a:solidFill>
                <a:latin typeface="Tahoma"/>
                <a:cs typeface="Tahoma"/>
              </a:rPr>
              <a:t>r</a:t>
            </a:r>
            <a:r>
              <a:rPr sz="1600" spc="-110" dirty="0">
                <a:solidFill>
                  <a:srgbClr val="EB1000"/>
                </a:solidFill>
                <a:latin typeface="Tahoma"/>
                <a:cs typeface="Tahoma"/>
              </a:rPr>
              <a:t>a</a:t>
            </a:r>
            <a:r>
              <a:rPr sz="1600" spc="-70" dirty="0">
                <a:solidFill>
                  <a:srgbClr val="EB1000"/>
                </a:solidFill>
                <a:latin typeface="Tahoma"/>
                <a:cs typeface="Tahoma"/>
              </a:rPr>
              <a:t>t</a:t>
            </a:r>
            <a:r>
              <a:rPr sz="1600" spc="-25" dirty="0">
                <a:solidFill>
                  <a:srgbClr val="EB1000"/>
                </a:solidFill>
                <a:latin typeface="Tahoma"/>
                <a:cs typeface="Tahoma"/>
              </a:rPr>
              <a:t>i</a:t>
            </a:r>
            <a:r>
              <a:rPr sz="1600" spc="-45" dirty="0">
                <a:solidFill>
                  <a:srgbClr val="EB1000"/>
                </a:solidFill>
                <a:latin typeface="Tahoma"/>
                <a:cs typeface="Tahoma"/>
              </a:rPr>
              <a:t>o</a:t>
            </a:r>
            <a:r>
              <a:rPr sz="1600" spc="-50" dirty="0">
                <a:solidFill>
                  <a:srgbClr val="EB1000"/>
                </a:solidFill>
                <a:latin typeface="Tahoma"/>
                <a:cs typeface="Tahoma"/>
              </a:rPr>
              <a:t>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01461" y="1165097"/>
            <a:ext cx="0" cy="4578350"/>
          </a:xfrm>
          <a:custGeom>
            <a:avLst/>
            <a:gdLst/>
            <a:ahLst/>
            <a:cxnLst/>
            <a:rect l="l" t="t" r="r" b="b"/>
            <a:pathLst>
              <a:path h="4578350">
                <a:moveTo>
                  <a:pt x="0" y="0"/>
                </a:moveTo>
                <a:lnTo>
                  <a:pt x="0" y="4578032"/>
                </a:lnTo>
              </a:path>
            </a:pathLst>
          </a:custGeom>
          <a:ln w="19050">
            <a:solidFill>
              <a:srgbClr val="4A57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Start</a:t>
            </a:r>
            <a:r>
              <a:rPr spc="-185" dirty="0"/>
              <a:t> </a:t>
            </a:r>
            <a:r>
              <a:rPr spc="-225" dirty="0"/>
              <a:t>content,</a:t>
            </a:r>
            <a:r>
              <a:rPr spc="-160" dirty="0"/>
              <a:t> </a:t>
            </a:r>
            <a:r>
              <a:rPr spc="-229" dirty="0"/>
              <a:t>code,</a:t>
            </a:r>
            <a:r>
              <a:rPr spc="-160" dirty="0"/>
              <a:t> </a:t>
            </a:r>
            <a:r>
              <a:rPr spc="-240" dirty="0"/>
              <a:t>and</a:t>
            </a:r>
            <a:r>
              <a:rPr spc="-165" dirty="0"/>
              <a:t> </a:t>
            </a:r>
            <a:r>
              <a:rPr spc="-204" dirty="0"/>
              <a:t>operational</a:t>
            </a:r>
            <a:r>
              <a:rPr spc="-140" dirty="0"/>
              <a:t> </a:t>
            </a:r>
            <a:r>
              <a:rPr spc="-240" dirty="0"/>
              <a:t>workstreams</a:t>
            </a:r>
            <a:r>
              <a:rPr spc="-195" dirty="0"/>
              <a:t> </a:t>
            </a:r>
            <a:r>
              <a:rPr spc="-190" dirty="0"/>
              <a:t>in</a:t>
            </a:r>
            <a:r>
              <a:rPr spc="-170" dirty="0"/>
              <a:t> </a:t>
            </a:r>
            <a:r>
              <a:rPr spc="-180" dirty="0"/>
              <a:t>parallel</a:t>
            </a:r>
            <a:r>
              <a:rPr spc="-140" dirty="0"/>
              <a:t> </a:t>
            </a:r>
            <a:r>
              <a:rPr spc="-220" dirty="0"/>
              <a:t>to</a:t>
            </a:r>
            <a:r>
              <a:rPr spc="-185" dirty="0"/>
              <a:t> </a:t>
            </a:r>
            <a:r>
              <a:rPr spc="-235" dirty="0"/>
              <a:t>ensure</a:t>
            </a:r>
            <a:r>
              <a:rPr spc="-160" dirty="0"/>
              <a:t> </a:t>
            </a:r>
            <a:r>
              <a:rPr spc="-260" dirty="0"/>
              <a:t>a </a:t>
            </a:r>
            <a:r>
              <a:rPr spc="-805" dirty="0"/>
              <a:t> </a:t>
            </a:r>
            <a:r>
              <a:rPr spc="-229" dirty="0"/>
              <a:t>smooth</a:t>
            </a:r>
            <a:r>
              <a:rPr spc="-180" dirty="0"/>
              <a:t> </a:t>
            </a:r>
            <a:r>
              <a:rPr spc="-225" dirty="0"/>
              <a:t>migration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08759" y="1591055"/>
            <a:ext cx="1678305" cy="1678305"/>
            <a:chOff x="1508759" y="1591055"/>
            <a:chExt cx="1678305" cy="1678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0363" y="2109216"/>
              <a:ext cx="394715" cy="3947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76270" y="213512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260070" y="0"/>
                  </a:moveTo>
                  <a:lnTo>
                    <a:pt x="27978" y="0"/>
                  </a:lnTo>
                  <a:lnTo>
                    <a:pt x="17086" y="2198"/>
                  </a:lnTo>
                  <a:lnTo>
                    <a:pt x="8193" y="8193"/>
                  </a:lnTo>
                  <a:lnTo>
                    <a:pt x="2198" y="17086"/>
                  </a:lnTo>
                  <a:lnTo>
                    <a:pt x="0" y="27978"/>
                  </a:lnTo>
                  <a:lnTo>
                    <a:pt x="0" y="260070"/>
                  </a:lnTo>
                  <a:lnTo>
                    <a:pt x="2198" y="270955"/>
                  </a:lnTo>
                  <a:lnTo>
                    <a:pt x="8193" y="279844"/>
                  </a:lnTo>
                  <a:lnTo>
                    <a:pt x="17086" y="285838"/>
                  </a:lnTo>
                  <a:lnTo>
                    <a:pt x="27978" y="288036"/>
                  </a:lnTo>
                  <a:lnTo>
                    <a:pt x="260070" y="288036"/>
                  </a:lnTo>
                  <a:lnTo>
                    <a:pt x="270955" y="285838"/>
                  </a:lnTo>
                  <a:lnTo>
                    <a:pt x="279844" y="279844"/>
                  </a:lnTo>
                  <a:lnTo>
                    <a:pt x="285838" y="270955"/>
                  </a:lnTo>
                  <a:lnTo>
                    <a:pt x="288035" y="260070"/>
                  </a:lnTo>
                  <a:lnTo>
                    <a:pt x="288035" y="227723"/>
                  </a:lnTo>
                  <a:lnTo>
                    <a:pt x="113360" y="227723"/>
                  </a:lnTo>
                  <a:lnTo>
                    <a:pt x="107797" y="225475"/>
                  </a:lnTo>
                  <a:lnTo>
                    <a:pt x="102704" y="222097"/>
                  </a:lnTo>
                  <a:lnTo>
                    <a:pt x="99326" y="217004"/>
                  </a:lnTo>
                  <a:lnTo>
                    <a:pt x="97078" y="211442"/>
                  </a:lnTo>
                  <a:lnTo>
                    <a:pt x="98209" y="204838"/>
                  </a:lnTo>
                  <a:lnTo>
                    <a:pt x="159016" y="144018"/>
                  </a:lnTo>
                  <a:lnTo>
                    <a:pt x="98209" y="83197"/>
                  </a:lnTo>
                  <a:lnTo>
                    <a:pt x="111620" y="61442"/>
                  </a:lnTo>
                  <a:lnTo>
                    <a:pt x="288035" y="61442"/>
                  </a:lnTo>
                  <a:lnTo>
                    <a:pt x="288035" y="27978"/>
                  </a:lnTo>
                  <a:lnTo>
                    <a:pt x="285838" y="17086"/>
                  </a:lnTo>
                  <a:lnTo>
                    <a:pt x="279844" y="8193"/>
                  </a:lnTo>
                  <a:lnTo>
                    <a:pt x="270955" y="2198"/>
                  </a:lnTo>
                  <a:lnTo>
                    <a:pt x="260070" y="0"/>
                  </a:lnTo>
                  <a:close/>
                </a:path>
                <a:path w="288289" h="288289">
                  <a:moveTo>
                    <a:pt x="288035" y="61442"/>
                  </a:moveTo>
                  <a:lnTo>
                    <a:pt x="117525" y="61442"/>
                  </a:lnTo>
                  <a:lnTo>
                    <a:pt x="121462" y="62941"/>
                  </a:lnTo>
                  <a:lnTo>
                    <a:pt x="194462" y="135940"/>
                  </a:lnTo>
                  <a:lnTo>
                    <a:pt x="195960" y="139877"/>
                  </a:lnTo>
                  <a:lnTo>
                    <a:pt x="195960" y="148158"/>
                  </a:lnTo>
                  <a:lnTo>
                    <a:pt x="194462" y="152095"/>
                  </a:lnTo>
                  <a:lnTo>
                    <a:pt x="119964" y="226593"/>
                  </a:lnTo>
                  <a:lnTo>
                    <a:pt x="113360" y="227723"/>
                  </a:lnTo>
                  <a:lnTo>
                    <a:pt x="288035" y="227723"/>
                  </a:lnTo>
                  <a:lnTo>
                    <a:pt x="288035" y="6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8839" y="2107691"/>
              <a:ext cx="397763" cy="397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59" y="1591055"/>
              <a:ext cx="1677923" cy="16779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72768" y="1655064"/>
              <a:ext cx="1495425" cy="1495425"/>
            </a:xfrm>
            <a:custGeom>
              <a:avLst/>
              <a:gdLst/>
              <a:ahLst/>
              <a:cxnLst/>
              <a:rect l="l" t="t" r="r" b="b"/>
              <a:pathLst>
                <a:path w="1495425" h="1495425">
                  <a:moveTo>
                    <a:pt x="747522" y="0"/>
                  </a:moveTo>
                  <a:lnTo>
                    <a:pt x="700248" y="1470"/>
                  </a:lnTo>
                  <a:lnTo>
                    <a:pt x="653755" y="5824"/>
                  </a:lnTo>
                  <a:lnTo>
                    <a:pt x="608131" y="12973"/>
                  </a:lnTo>
                  <a:lnTo>
                    <a:pt x="563464" y="22830"/>
                  </a:lnTo>
                  <a:lnTo>
                    <a:pt x="519841" y="35307"/>
                  </a:lnTo>
                  <a:lnTo>
                    <a:pt x="477349" y="50317"/>
                  </a:lnTo>
                  <a:lnTo>
                    <a:pt x="436076" y="67772"/>
                  </a:lnTo>
                  <a:lnTo>
                    <a:pt x="396110" y="87585"/>
                  </a:lnTo>
                  <a:lnTo>
                    <a:pt x="357539" y="109667"/>
                  </a:lnTo>
                  <a:lnTo>
                    <a:pt x="320449" y="133932"/>
                  </a:lnTo>
                  <a:lnTo>
                    <a:pt x="284928" y="160292"/>
                  </a:lnTo>
                  <a:lnTo>
                    <a:pt x="251065" y="188659"/>
                  </a:lnTo>
                  <a:lnTo>
                    <a:pt x="218946" y="218946"/>
                  </a:lnTo>
                  <a:lnTo>
                    <a:pt x="188659" y="251065"/>
                  </a:lnTo>
                  <a:lnTo>
                    <a:pt x="160292" y="284928"/>
                  </a:lnTo>
                  <a:lnTo>
                    <a:pt x="133932" y="320449"/>
                  </a:lnTo>
                  <a:lnTo>
                    <a:pt x="109667" y="357539"/>
                  </a:lnTo>
                  <a:lnTo>
                    <a:pt x="87585" y="396110"/>
                  </a:lnTo>
                  <a:lnTo>
                    <a:pt x="67772" y="436076"/>
                  </a:lnTo>
                  <a:lnTo>
                    <a:pt x="50317" y="477349"/>
                  </a:lnTo>
                  <a:lnTo>
                    <a:pt x="35307" y="519841"/>
                  </a:lnTo>
                  <a:lnTo>
                    <a:pt x="22830" y="563464"/>
                  </a:lnTo>
                  <a:lnTo>
                    <a:pt x="12973" y="608131"/>
                  </a:lnTo>
                  <a:lnTo>
                    <a:pt x="5824" y="653755"/>
                  </a:lnTo>
                  <a:lnTo>
                    <a:pt x="1470" y="700248"/>
                  </a:lnTo>
                  <a:lnTo>
                    <a:pt x="0" y="747522"/>
                  </a:lnTo>
                  <a:lnTo>
                    <a:pt x="1470" y="794797"/>
                  </a:lnTo>
                  <a:lnTo>
                    <a:pt x="5824" y="841290"/>
                  </a:lnTo>
                  <a:lnTo>
                    <a:pt x="12973" y="886915"/>
                  </a:lnTo>
                  <a:lnTo>
                    <a:pt x="22830" y="931583"/>
                  </a:lnTo>
                  <a:lnTo>
                    <a:pt x="35307" y="975207"/>
                  </a:lnTo>
                  <a:lnTo>
                    <a:pt x="50317" y="1017699"/>
                  </a:lnTo>
                  <a:lnTo>
                    <a:pt x="67772" y="1058972"/>
                  </a:lnTo>
                  <a:lnTo>
                    <a:pt x="87585" y="1098938"/>
                  </a:lnTo>
                  <a:lnTo>
                    <a:pt x="109667" y="1137510"/>
                  </a:lnTo>
                  <a:lnTo>
                    <a:pt x="133932" y="1174600"/>
                  </a:lnTo>
                  <a:lnTo>
                    <a:pt x="160292" y="1210120"/>
                  </a:lnTo>
                  <a:lnTo>
                    <a:pt x="188659" y="1243983"/>
                  </a:lnTo>
                  <a:lnTo>
                    <a:pt x="218946" y="1276102"/>
                  </a:lnTo>
                  <a:lnTo>
                    <a:pt x="251065" y="1306388"/>
                  </a:lnTo>
                  <a:lnTo>
                    <a:pt x="284928" y="1334755"/>
                  </a:lnTo>
                  <a:lnTo>
                    <a:pt x="320449" y="1361114"/>
                  </a:lnTo>
                  <a:lnTo>
                    <a:pt x="357539" y="1385379"/>
                  </a:lnTo>
                  <a:lnTo>
                    <a:pt x="396110" y="1407461"/>
                  </a:lnTo>
                  <a:lnTo>
                    <a:pt x="436076" y="1427273"/>
                  </a:lnTo>
                  <a:lnTo>
                    <a:pt x="477349" y="1444728"/>
                  </a:lnTo>
                  <a:lnTo>
                    <a:pt x="519841" y="1459737"/>
                  </a:lnTo>
                  <a:lnTo>
                    <a:pt x="563464" y="1472214"/>
                  </a:lnTo>
                  <a:lnTo>
                    <a:pt x="608131" y="1482071"/>
                  </a:lnTo>
                  <a:lnTo>
                    <a:pt x="653755" y="1489219"/>
                  </a:lnTo>
                  <a:lnTo>
                    <a:pt x="700248" y="1493573"/>
                  </a:lnTo>
                  <a:lnTo>
                    <a:pt x="747522" y="1495044"/>
                  </a:lnTo>
                  <a:lnTo>
                    <a:pt x="794795" y="1493573"/>
                  </a:lnTo>
                  <a:lnTo>
                    <a:pt x="841288" y="1489219"/>
                  </a:lnTo>
                  <a:lnTo>
                    <a:pt x="886912" y="1482071"/>
                  </a:lnTo>
                  <a:lnTo>
                    <a:pt x="931579" y="1472214"/>
                  </a:lnTo>
                  <a:lnTo>
                    <a:pt x="975202" y="1459737"/>
                  </a:lnTo>
                  <a:lnTo>
                    <a:pt x="1017694" y="1444728"/>
                  </a:lnTo>
                  <a:lnTo>
                    <a:pt x="1058967" y="1427273"/>
                  </a:lnTo>
                  <a:lnTo>
                    <a:pt x="1098933" y="1407461"/>
                  </a:lnTo>
                  <a:lnTo>
                    <a:pt x="1137504" y="1385379"/>
                  </a:lnTo>
                  <a:lnTo>
                    <a:pt x="1174594" y="1361114"/>
                  </a:lnTo>
                  <a:lnTo>
                    <a:pt x="1210115" y="1334755"/>
                  </a:lnTo>
                  <a:lnTo>
                    <a:pt x="1243978" y="1306388"/>
                  </a:lnTo>
                  <a:lnTo>
                    <a:pt x="1276097" y="1276102"/>
                  </a:lnTo>
                  <a:lnTo>
                    <a:pt x="1306384" y="1243983"/>
                  </a:lnTo>
                  <a:lnTo>
                    <a:pt x="1334751" y="1210120"/>
                  </a:lnTo>
                  <a:lnTo>
                    <a:pt x="1361111" y="1174600"/>
                  </a:lnTo>
                  <a:lnTo>
                    <a:pt x="1385376" y="1137510"/>
                  </a:lnTo>
                  <a:lnTo>
                    <a:pt x="1407458" y="1098938"/>
                  </a:lnTo>
                  <a:lnTo>
                    <a:pt x="1427271" y="1058972"/>
                  </a:lnTo>
                  <a:lnTo>
                    <a:pt x="1444726" y="1017699"/>
                  </a:lnTo>
                  <a:lnTo>
                    <a:pt x="1459736" y="975207"/>
                  </a:lnTo>
                  <a:lnTo>
                    <a:pt x="1472213" y="931583"/>
                  </a:lnTo>
                  <a:lnTo>
                    <a:pt x="1482070" y="886915"/>
                  </a:lnTo>
                  <a:lnTo>
                    <a:pt x="1489219" y="841290"/>
                  </a:lnTo>
                  <a:lnTo>
                    <a:pt x="1493573" y="794797"/>
                  </a:lnTo>
                  <a:lnTo>
                    <a:pt x="1495044" y="747522"/>
                  </a:lnTo>
                  <a:lnTo>
                    <a:pt x="1493573" y="700248"/>
                  </a:lnTo>
                  <a:lnTo>
                    <a:pt x="1489219" y="653755"/>
                  </a:lnTo>
                  <a:lnTo>
                    <a:pt x="1482070" y="608131"/>
                  </a:lnTo>
                  <a:lnTo>
                    <a:pt x="1472213" y="563464"/>
                  </a:lnTo>
                  <a:lnTo>
                    <a:pt x="1459736" y="519841"/>
                  </a:lnTo>
                  <a:lnTo>
                    <a:pt x="1444726" y="477349"/>
                  </a:lnTo>
                  <a:lnTo>
                    <a:pt x="1427271" y="436076"/>
                  </a:lnTo>
                  <a:lnTo>
                    <a:pt x="1407458" y="396110"/>
                  </a:lnTo>
                  <a:lnTo>
                    <a:pt x="1385376" y="357539"/>
                  </a:lnTo>
                  <a:lnTo>
                    <a:pt x="1361111" y="320449"/>
                  </a:lnTo>
                  <a:lnTo>
                    <a:pt x="1334751" y="284928"/>
                  </a:lnTo>
                  <a:lnTo>
                    <a:pt x="1306384" y="251065"/>
                  </a:lnTo>
                  <a:lnTo>
                    <a:pt x="1276097" y="218946"/>
                  </a:lnTo>
                  <a:lnTo>
                    <a:pt x="1243978" y="188659"/>
                  </a:lnTo>
                  <a:lnTo>
                    <a:pt x="1210115" y="160292"/>
                  </a:lnTo>
                  <a:lnTo>
                    <a:pt x="1174594" y="133932"/>
                  </a:lnTo>
                  <a:lnTo>
                    <a:pt x="1137504" y="109667"/>
                  </a:lnTo>
                  <a:lnTo>
                    <a:pt x="1098933" y="87585"/>
                  </a:lnTo>
                  <a:lnTo>
                    <a:pt x="1058967" y="67772"/>
                  </a:lnTo>
                  <a:lnTo>
                    <a:pt x="1017694" y="50317"/>
                  </a:lnTo>
                  <a:lnTo>
                    <a:pt x="975202" y="35307"/>
                  </a:lnTo>
                  <a:lnTo>
                    <a:pt x="931579" y="22830"/>
                  </a:lnTo>
                  <a:lnTo>
                    <a:pt x="886912" y="12973"/>
                  </a:lnTo>
                  <a:lnTo>
                    <a:pt x="841288" y="5824"/>
                  </a:lnTo>
                  <a:lnTo>
                    <a:pt x="794795" y="1470"/>
                  </a:lnTo>
                  <a:lnTo>
                    <a:pt x="747522" y="0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920" y="1726692"/>
              <a:ext cx="1403603" cy="14051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09928" y="1790700"/>
              <a:ext cx="1221105" cy="1222375"/>
            </a:xfrm>
            <a:custGeom>
              <a:avLst/>
              <a:gdLst/>
              <a:ahLst/>
              <a:cxnLst/>
              <a:rect l="l" t="t" r="r" b="b"/>
              <a:pathLst>
                <a:path w="1221105" h="1222375">
                  <a:moveTo>
                    <a:pt x="610362" y="0"/>
                  </a:moveTo>
                  <a:lnTo>
                    <a:pt x="562662" y="1838"/>
                  </a:lnTo>
                  <a:lnTo>
                    <a:pt x="515966" y="7263"/>
                  </a:lnTo>
                  <a:lnTo>
                    <a:pt x="470410" y="16140"/>
                  </a:lnTo>
                  <a:lnTo>
                    <a:pt x="426130" y="28331"/>
                  </a:lnTo>
                  <a:lnTo>
                    <a:pt x="383261" y="43701"/>
                  </a:lnTo>
                  <a:lnTo>
                    <a:pt x="341939" y="62115"/>
                  </a:lnTo>
                  <a:lnTo>
                    <a:pt x="302299" y="83436"/>
                  </a:lnTo>
                  <a:lnTo>
                    <a:pt x="264478" y="107528"/>
                  </a:lnTo>
                  <a:lnTo>
                    <a:pt x="228610" y="134256"/>
                  </a:lnTo>
                  <a:lnTo>
                    <a:pt x="194832" y="163484"/>
                  </a:lnTo>
                  <a:lnTo>
                    <a:pt x="163280" y="195076"/>
                  </a:lnTo>
                  <a:lnTo>
                    <a:pt x="134088" y="228896"/>
                  </a:lnTo>
                  <a:lnTo>
                    <a:pt x="107394" y="264809"/>
                  </a:lnTo>
                  <a:lnTo>
                    <a:pt x="83331" y="302677"/>
                  </a:lnTo>
                  <a:lnTo>
                    <a:pt x="62037" y="342366"/>
                  </a:lnTo>
                  <a:lnTo>
                    <a:pt x="43646" y="383740"/>
                  </a:lnTo>
                  <a:lnTo>
                    <a:pt x="28295" y="426663"/>
                  </a:lnTo>
                  <a:lnTo>
                    <a:pt x="16119" y="470998"/>
                  </a:lnTo>
                  <a:lnTo>
                    <a:pt x="7254" y="516611"/>
                  </a:lnTo>
                  <a:lnTo>
                    <a:pt x="1836" y="563364"/>
                  </a:lnTo>
                  <a:lnTo>
                    <a:pt x="0" y="611124"/>
                  </a:lnTo>
                  <a:lnTo>
                    <a:pt x="1836" y="658883"/>
                  </a:lnTo>
                  <a:lnTo>
                    <a:pt x="7254" y="705636"/>
                  </a:lnTo>
                  <a:lnTo>
                    <a:pt x="16119" y="751249"/>
                  </a:lnTo>
                  <a:lnTo>
                    <a:pt x="28295" y="795584"/>
                  </a:lnTo>
                  <a:lnTo>
                    <a:pt x="43646" y="838507"/>
                  </a:lnTo>
                  <a:lnTo>
                    <a:pt x="62037" y="879881"/>
                  </a:lnTo>
                  <a:lnTo>
                    <a:pt x="83331" y="919570"/>
                  </a:lnTo>
                  <a:lnTo>
                    <a:pt x="107394" y="957438"/>
                  </a:lnTo>
                  <a:lnTo>
                    <a:pt x="134088" y="993351"/>
                  </a:lnTo>
                  <a:lnTo>
                    <a:pt x="163280" y="1027171"/>
                  </a:lnTo>
                  <a:lnTo>
                    <a:pt x="194832" y="1058763"/>
                  </a:lnTo>
                  <a:lnTo>
                    <a:pt x="228610" y="1087991"/>
                  </a:lnTo>
                  <a:lnTo>
                    <a:pt x="264478" y="1114719"/>
                  </a:lnTo>
                  <a:lnTo>
                    <a:pt x="302299" y="1138811"/>
                  </a:lnTo>
                  <a:lnTo>
                    <a:pt x="341939" y="1160132"/>
                  </a:lnTo>
                  <a:lnTo>
                    <a:pt x="383261" y="1178546"/>
                  </a:lnTo>
                  <a:lnTo>
                    <a:pt x="426130" y="1193916"/>
                  </a:lnTo>
                  <a:lnTo>
                    <a:pt x="470410" y="1206107"/>
                  </a:lnTo>
                  <a:lnTo>
                    <a:pt x="515966" y="1214984"/>
                  </a:lnTo>
                  <a:lnTo>
                    <a:pt x="562662" y="1220409"/>
                  </a:lnTo>
                  <a:lnTo>
                    <a:pt x="610362" y="1222248"/>
                  </a:lnTo>
                  <a:lnTo>
                    <a:pt x="658061" y="1220409"/>
                  </a:lnTo>
                  <a:lnTo>
                    <a:pt x="704757" y="1214984"/>
                  </a:lnTo>
                  <a:lnTo>
                    <a:pt x="750313" y="1206107"/>
                  </a:lnTo>
                  <a:lnTo>
                    <a:pt x="794593" y="1193916"/>
                  </a:lnTo>
                  <a:lnTo>
                    <a:pt x="837462" y="1178546"/>
                  </a:lnTo>
                  <a:lnTo>
                    <a:pt x="878784" y="1160132"/>
                  </a:lnTo>
                  <a:lnTo>
                    <a:pt x="918424" y="1138811"/>
                  </a:lnTo>
                  <a:lnTo>
                    <a:pt x="956245" y="1114719"/>
                  </a:lnTo>
                  <a:lnTo>
                    <a:pt x="992113" y="1087991"/>
                  </a:lnTo>
                  <a:lnTo>
                    <a:pt x="1025891" y="1058763"/>
                  </a:lnTo>
                  <a:lnTo>
                    <a:pt x="1057443" y="1027171"/>
                  </a:lnTo>
                  <a:lnTo>
                    <a:pt x="1086635" y="993351"/>
                  </a:lnTo>
                  <a:lnTo>
                    <a:pt x="1113329" y="957438"/>
                  </a:lnTo>
                  <a:lnTo>
                    <a:pt x="1137392" y="919570"/>
                  </a:lnTo>
                  <a:lnTo>
                    <a:pt x="1158686" y="879881"/>
                  </a:lnTo>
                  <a:lnTo>
                    <a:pt x="1177077" y="838507"/>
                  </a:lnTo>
                  <a:lnTo>
                    <a:pt x="1192428" y="795584"/>
                  </a:lnTo>
                  <a:lnTo>
                    <a:pt x="1204604" y="751249"/>
                  </a:lnTo>
                  <a:lnTo>
                    <a:pt x="1213469" y="705636"/>
                  </a:lnTo>
                  <a:lnTo>
                    <a:pt x="1218887" y="658883"/>
                  </a:lnTo>
                  <a:lnTo>
                    <a:pt x="1220724" y="611124"/>
                  </a:lnTo>
                  <a:lnTo>
                    <a:pt x="1218887" y="563364"/>
                  </a:lnTo>
                  <a:lnTo>
                    <a:pt x="1213469" y="516611"/>
                  </a:lnTo>
                  <a:lnTo>
                    <a:pt x="1204604" y="470998"/>
                  </a:lnTo>
                  <a:lnTo>
                    <a:pt x="1192428" y="426663"/>
                  </a:lnTo>
                  <a:lnTo>
                    <a:pt x="1177077" y="383740"/>
                  </a:lnTo>
                  <a:lnTo>
                    <a:pt x="1158686" y="342366"/>
                  </a:lnTo>
                  <a:lnTo>
                    <a:pt x="1137392" y="302677"/>
                  </a:lnTo>
                  <a:lnTo>
                    <a:pt x="1113329" y="264809"/>
                  </a:lnTo>
                  <a:lnTo>
                    <a:pt x="1086635" y="228896"/>
                  </a:lnTo>
                  <a:lnTo>
                    <a:pt x="1057443" y="195076"/>
                  </a:lnTo>
                  <a:lnTo>
                    <a:pt x="1025891" y="163484"/>
                  </a:lnTo>
                  <a:lnTo>
                    <a:pt x="992113" y="134256"/>
                  </a:lnTo>
                  <a:lnTo>
                    <a:pt x="956245" y="107528"/>
                  </a:lnTo>
                  <a:lnTo>
                    <a:pt x="918424" y="83436"/>
                  </a:lnTo>
                  <a:lnTo>
                    <a:pt x="878784" y="62115"/>
                  </a:lnTo>
                  <a:lnTo>
                    <a:pt x="837462" y="43701"/>
                  </a:lnTo>
                  <a:lnTo>
                    <a:pt x="794593" y="28331"/>
                  </a:lnTo>
                  <a:lnTo>
                    <a:pt x="750313" y="16140"/>
                  </a:lnTo>
                  <a:lnTo>
                    <a:pt x="704757" y="7263"/>
                  </a:lnTo>
                  <a:lnTo>
                    <a:pt x="658061" y="1838"/>
                  </a:lnTo>
                  <a:lnTo>
                    <a:pt x="610362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" y="1763268"/>
              <a:ext cx="1330451" cy="13319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57222" y="2337957"/>
              <a:ext cx="213995" cy="266065"/>
            </a:xfrm>
            <a:custGeom>
              <a:avLst/>
              <a:gdLst/>
              <a:ahLst/>
              <a:cxnLst/>
              <a:rect l="l" t="t" r="r" b="b"/>
              <a:pathLst>
                <a:path w="213994" h="266064">
                  <a:moveTo>
                    <a:pt x="146902" y="0"/>
                  </a:moveTo>
                  <a:lnTo>
                    <a:pt x="13354" y="0"/>
                  </a:lnTo>
                  <a:lnTo>
                    <a:pt x="5993" y="0"/>
                  </a:lnTo>
                  <a:lnTo>
                    <a:pt x="0" y="5960"/>
                  </a:lnTo>
                  <a:lnTo>
                    <a:pt x="0" y="13282"/>
                  </a:lnTo>
                  <a:lnTo>
                    <a:pt x="0" y="252173"/>
                  </a:lnTo>
                  <a:lnTo>
                    <a:pt x="0" y="259495"/>
                  </a:lnTo>
                  <a:lnTo>
                    <a:pt x="5993" y="265456"/>
                  </a:lnTo>
                  <a:lnTo>
                    <a:pt x="13354" y="265456"/>
                  </a:lnTo>
                  <a:lnTo>
                    <a:pt x="200125" y="265456"/>
                  </a:lnTo>
                  <a:lnTo>
                    <a:pt x="207486" y="265456"/>
                  </a:lnTo>
                  <a:lnTo>
                    <a:pt x="213480" y="259495"/>
                  </a:lnTo>
                  <a:lnTo>
                    <a:pt x="213480" y="252173"/>
                  </a:lnTo>
                  <a:lnTo>
                    <a:pt x="213480" y="79500"/>
                  </a:lnTo>
                  <a:lnTo>
                    <a:pt x="146902" y="0"/>
                  </a:lnTo>
                  <a:close/>
                </a:path>
                <a:path w="213994" h="266064">
                  <a:moveTo>
                    <a:pt x="138433" y="3174"/>
                  </a:moveTo>
                  <a:lnTo>
                    <a:pt x="138433" y="80472"/>
                  </a:lnTo>
                  <a:lnTo>
                    <a:pt x="213089" y="80472"/>
                  </a:lnTo>
                </a:path>
              </a:pathLst>
            </a:custGeom>
            <a:ln w="134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93901" y="2528387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60">
                  <a:moveTo>
                    <a:pt x="0" y="0"/>
                  </a:moveTo>
                  <a:lnTo>
                    <a:pt x="136543" y="0"/>
                  </a:lnTo>
                </a:path>
              </a:pathLst>
            </a:custGeom>
            <a:ln w="13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93901" y="2565384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60">
                  <a:moveTo>
                    <a:pt x="0" y="0"/>
                  </a:moveTo>
                  <a:lnTo>
                    <a:pt x="136543" y="0"/>
                  </a:lnTo>
                </a:path>
              </a:pathLst>
            </a:custGeom>
            <a:ln w="13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93901" y="2491456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60">
                  <a:moveTo>
                    <a:pt x="0" y="0"/>
                  </a:moveTo>
                  <a:lnTo>
                    <a:pt x="136543" y="0"/>
                  </a:lnTo>
                </a:path>
              </a:pathLst>
            </a:custGeom>
            <a:ln w="13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3901" y="2454460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60">
                  <a:moveTo>
                    <a:pt x="0" y="0"/>
                  </a:moveTo>
                  <a:lnTo>
                    <a:pt x="136543" y="0"/>
                  </a:lnTo>
                </a:path>
              </a:pathLst>
            </a:custGeom>
            <a:ln w="13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28167" y="2308414"/>
              <a:ext cx="155575" cy="273685"/>
            </a:xfrm>
            <a:custGeom>
              <a:avLst/>
              <a:gdLst/>
              <a:ahLst/>
              <a:cxnLst/>
              <a:rect l="l" t="t" r="r" b="b"/>
              <a:pathLst>
                <a:path w="155575" h="273685">
                  <a:moveTo>
                    <a:pt x="155045" y="26953"/>
                  </a:moveTo>
                  <a:lnTo>
                    <a:pt x="155045" y="0"/>
                  </a:lnTo>
                  <a:lnTo>
                    <a:pt x="13029" y="0"/>
                  </a:lnTo>
                  <a:lnTo>
                    <a:pt x="5797" y="194"/>
                  </a:lnTo>
                  <a:lnTo>
                    <a:pt x="0" y="6090"/>
                  </a:lnTo>
                  <a:lnTo>
                    <a:pt x="0" y="13282"/>
                  </a:lnTo>
                  <a:lnTo>
                    <a:pt x="0" y="260597"/>
                  </a:lnTo>
                  <a:lnTo>
                    <a:pt x="195" y="267659"/>
                  </a:lnTo>
                  <a:lnTo>
                    <a:pt x="5928" y="273361"/>
                  </a:lnTo>
                  <a:lnTo>
                    <a:pt x="13029" y="273555"/>
                  </a:lnTo>
                  <a:lnTo>
                    <a:pt x="26058" y="273555"/>
                  </a:lnTo>
                </a:path>
              </a:pathLst>
            </a:custGeom>
            <a:ln w="134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7786" y="2188613"/>
              <a:ext cx="370205" cy="150495"/>
            </a:xfrm>
            <a:custGeom>
              <a:avLst/>
              <a:gdLst/>
              <a:ahLst/>
              <a:cxnLst/>
              <a:rect l="l" t="t" r="r" b="b"/>
              <a:pathLst>
                <a:path w="370205" h="150494">
                  <a:moveTo>
                    <a:pt x="369697" y="74965"/>
                  </a:moveTo>
                  <a:lnTo>
                    <a:pt x="334042" y="119239"/>
                  </a:lnTo>
                  <a:lnTo>
                    <a:pt x="294036" y="135466"/>
                  </a:lnTo>
                  <a:lnTo>
                    <a:pt x="243302" y="146109"/>
                  </a:lnTo>
                  <a:lnTo>
                    <a:pt x="184881" y="149930"/>
                  </a:lnTo>
                  <a:lnTo>
                    <a:pt x="126454" y="146109"/>
                  </a:lnTo>
                  <a:lnTo>
                    <a:pt x="75703" y="135466"/>
                  </a:lnTo>
                  <a:lnTo>
                    <a:pt x="35678" y="119239"/>
                  </a:lnTo>
                  <a:lnTo>
                    <a:pt x="9427" y="98660"/>
                  </a:lnTo>
                  <a:lnTo>
                    <a:pt x="0" y="74965"/>
                  </a:lnTo>
                  <a:lnTo>
                    <a:pt x="9421" y="51270"/>
                  </a:lnTo>
                  <a:lnTo>
                    <a:pt x="35659" y="30691"/>
                  </a:lnTo>
                  <a:lnTo>
                    <a:pt x="75675" y="14463"/>
                  </a:lnTo>
                  <a:lnTo>
                    <a:pt x="126429" y="3821"/>
                  </a:lnTo>
                  <a:lnTo>
                    <a:pt x="184881" y="0"/>
                  </a:lnTo>
                  <a:lnTo>
                    <a:pt x="243327" y="3821"/>
                  </a:lnTo>
                  <a:lnTo>
                    <a:pt x="294064" y="14463"/>
                  </a:lnTo>
                  <a:lnTo>
                    <a:pt x="334061" y="30691"/>
                  </a:lnTo>
                  <a:lnTo>
                    <a:pt x="360283" y="51270"/>
                  </a:lnTo>
                  <a:lnTo>
                    <a:pt x="369697" y="74965"/>
                  </a:lnTo>
                  <a:close/>
                </a:path>
              </a:pathLst>
            </a:custGeom>
            <a:ln w="19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47786" y="2268699"/>
              <a:ext cx="370205" cy="165100"/>
            </a:xfrm>
            <a:custGeom>
              <a:avLst/>
              <a:gdLst/>
              <a:ahLst/>
              <a:cxnLst/>
              <a:rect l="l" t="t" r="r" b="b"/>
              <a:pathLst>
                <a:path w="370205" h="165100">
                  <a:moveTo>
                    <a:pt x="0" y="0"/>
                  </a:moveTo>
                  <a:lnTo>
                    <a:pt x="0" y="89543"/>
                  </a:lnTo>
                  <a:lnTo>
                    <a:pt x="9421" y="113270"/>
                  </a:lnTo>
                  <a:lnTo>
                    <a:pt x="35659" y="133868"/>
                  </a:lnTo>
                  <a:lnTo>
                    <a:pt x="75675" y="150105"/>
                  </a:lnTo>
                  <a:lnTo>
                    <a:pt x="126429" y="160751"/>
                  </a:lnTo>
                  <a:lnTo>
                    <a:pt x="184881" y="164573"/>
                  </a:lnTo>
                  <a:lnTo>
                    <a:pt x="243327" y="160751"/>
                  </a:lnTo>
                  <a:lnTo>
                    <a:pt x="294064" y="150105"/>
                  </a:lnTo>
                  <a:lnTo>
                    <a:pt x="334061" y="133868"/>
                  </a:lnTo>
                  <a:lnTo>
                    <a:pt x="360283" y="113270"/>
                  </a:lnTo>
                  <a:lnTo>
                    <a:pt x="369697" y="89543"/>
                  </a:lnTo>
                  <a:lnTo>
                    <a:pt x="369697" y="0"/>
                  </a:lnTo>
                </a:path>
              </a:pathLst>
            </a:custGeom>
            <a:ln w="19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7786" y="2362456"/>
              <a:ext cx="370205" cy="165100"/>
            </a:xfrm>
            <a:custGeom>
              <a:avLst/>
              <a:gdLst/>
              <a:ahLst/>
              <a:cxnLst/>
              <a:rect l="l" t="t" r="r" b="b"/>
              <a:pathLst>
                <a:path w="370205" h="165100">
                  <a:moveTo>
                    <a:pt x="0" y="0"/>
                  </a:moveTo>
                  <a:lnTo>
                    <a:pt x="0" y="89543"/>
                  </a:lnTo>
                  <a:lnTo>
                    <a:pt x="9421" y="113238"/>
                  </a:lnTo>
                  <a:lnTo>
                    <a:pt x="35659" y="133817"/>
                  </a:lnTo>
                  <a:lnTo>
                    <a:pt x="75675" y="150045"/>
                  </a:lnTo>
                  <a:lnTo>
                    <a:pt x="126429" y="160687"/>
                  </a:lnTo>
                  <a:lnTo>
                    <a:pt x="184881" y="164509"/>
                  </a:lnTo>
                  <a:lnTo>
                    <a:pt x="243327" y="160687"/>
                  </a:lnTo>
                  <a:lnTo>
                    <a:pt x="294064" y="150045"/>
                  </a:lnTo>
                  <a:lnTo>
                    <a:pt x="334061" y="133817"/>
                  </a:lnTo>
                  <a:lnTo>
                    <a:pt x="360283" y="113238"/>
                  </a:lnTo>
                  <a:lnTo>
                    <a:pt x="369697" y="89543"/>
                  </a:lnTo>
                  <a:lnTo>
                    <a:pt x="369697" y="0"/>
                  </a:lnTo>
                </a:path>
              </a:pathLst>
            </a:custGeom>
            <a:ln w="19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47786" y="2457508"/>
              <a:ext cx="370205" cy="165100"/>
            </a:xfrm>
            <a:custGeom>
              <a:avLst/>
              <a:gdLst/>
              <a:ahLst/>
              <a:cxnLst/>
              <a:rect l="l" t="t" r="r" b="b"/>
              <a:pathLst>
                <a:path w="370205" h="165100">
                  <a:moveTo>
                    <a:pt x="0" y="0"/>
                  </a:moveTo>
                  <a:lnTo>
                    <a:pt x="0" y="89543"/>
                  </a:lnTo>
                  <a:lnTo>
                    <a:pt x="9421" y="113238"/>
                  </a:lnTo>
                  <a:lnTo>
                    <a:pt x="35659" y="133817"/>
                  </a:lnTo>
                  <a:lnTo>
                    <a:pt x="75675" y="150045"/>
                  </a:lnTo>
                  <a:lnTo>
                    <a:pt x="126429" y="160687"/>
                  </a:lnTo>
                  <a:lnTo>
                    <a:pt x="184881" y="164509"/>
                  </a:lnTo>
                  <a:lnTo>
                    <a:pt x="243327" y="160687"/>
                  </a:lnTo>
                  <a:lnTo>
                    <a:pt x="294064" y="150045"/>
                  </a:lnTo>
                  <a:lnTo>
                    <a:pt x="334061" y="133817"/>
                  </a:lnTo>
                  <a:lnTo>
                    <a:pt x="360283" y="113238"/>
                  </a:lnTo>
                  <a:lnTo>
                    <a:pt x="369697" y="89543"/>
                  </a:lnTo>
                  <a:lnTo>
                    <a:pt x="369697" y="0"/>
                  </a:lnTo>
                </a:path>
              </a:pathLst>
            </a:custGeom>
            <a:ln w="19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48103" y="2358506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10" h="16510">
                  <a:moveTo>
                    <a:pt x="16351" y="8099"/>
                  </a:moveTo>
                  <a:lnTo>
                    <a:pt x="16416" y="12569"/>
                  </a:lnTo>
                  <a:lnTo>
                    <a:pt x="12768" y="16198"/>
                  </a:lnTo>
                  <a:lnTo>
                    <a:pt x="8273" y="16263"/>
                  </a:lnTo>
                  <a:lnTo>
                    <a:pt x="3778" y="16327"/>
                  </a:lnTo>
                  <a:lnTo>
                    <a:pt x="130" y="12699"/>
                  </a:lnTo>
                  <a:lnTo>
                    <a:pt x="65" y="8228"/>
                  </a:lnTo>
                  <a:lnTo>
                    <a:pt x="0" y="3757"/>
                  </a:lnTo>
                  <a:lnTo>
                    <a:pt x="3648" y="129"/>
                  </a:lnTo>
                  <a:lnTo>
                    <a:pt x="8143" y="64"/>
                  </a:lnTo>
                  <a:lnTo>
                    <a:pt x="8273" y="64"/>
                  </a:lnTo>
                  <a:lnTo>
                    <a:pt x="12703" y="0"/>
                  </a:lnTo>
                  <a:lnTo>
                    <a:pt x="16286" y="3563"/>
                  </a:lnTo>
                  <a:lnTo>
                    <a:pt x="16351" y="7969"/>
                  </a:lnTo>
                  <a:lnTo>
                    <a:pt x="16351" y="8099"/>
                  </a:lnTo>
                  <a:close/>
                </a:path>
              </a:pathLst>
            </a:custGeom>
            <a:ln w="19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8103" y="2452264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10" h="16510">
                  <a:moveTo>
                    <a:pt x="16351" y="8099"/>
                  </a:moveTo>
                  <a:lnTo>
                    <a:pt x="16416" y="12569"/>
                  </a:lnTo>
                  <a:lnTo>
                    <a:pt x="12768" y="16198"/>
                  </a:lnTo>
                  <a:lnTo>
                    <a:pt x="8273" y="16263"/>
                  </a:lnTo>
                  <a:lnTo>
                    <a:pt x="3778" y="16327"/>
                  </a:lnTo>
                  <a:lnTo>
                    <a:pt x="130" y="12699"/>
                  </a:lnTo>
                  <a:lnTo>
                    <a:pt x="65" y="8228"/>
                  </a:lnTo>
                  <a:lnTo>
                    <a:pt x="0" y="3757"/>
                  </a:lnTo>
                  <a:lnTo>
                    <a:pt x="3648" y="129"/>
                  </a:lnTo>
                  <a:lnTo>
                    <a:pt x="8143" y="64"/>
                  </a:lnTo>
                  <a:lnTo>
                    <a:pt x="8273" y="64"/>
                  </a:lnTo>
                  <a:lnTo>
                    <a:pt x="12703" y="0"/>
                  </a:lnTo>
                  <a:lnTo>
                    <a:pt x="16286" y="3563"/>
                  </a:lnTo>
                  <a:lnTo>
                    <a:pt x="16351" y="7969"/>
                  </a:lnTo>
                  <a:lnTo>
                    <a:pt x="16351" y="8099"/>
                  </a:lnTo>
                  <a:close/>
                </a:path>
              </a:pathLst>
            </a:custGeom>
            <a:ln w="19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8103" y="2546021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10" h="16510">
                  <a:moveTo>
                    <a:pt x="16351" y="8099"/>
                  </a:moveTo>
                  <a:lnTo>
                    <a:pt x="16416" y="12569"/>
                  </a:lnTo>
                  <a:lnTo>
                    <a:pt x="12768" y="16198"/>
                  </a:lnTo>
                  <a:lnTo>
                    <a:pt x="8273" y="16263"/>
                  </a:lnTo>
                  <a:lnTo>
                    <a:pt x="3778" y="16327"/>
                  </a:lnTo>
                  <a:lnTo>
                    <a:pt x="130" y="12699"/>
                  </a:lnTo>
                  <a:lnTo>
                    <a:pt x="65" y="8228"/>
                  </a:lnTo>
                  <a:lnTo>
                    <a:pt x="0" y="3757"/>
                  </a:lnTo>
                  <a:lnTo>
                    <a:pt x="3648" y="129"/>
                  </a:lnTo>
                  <a:lnTo>
                    <a:pt x="8143" y="64"/>
                  </a:lnTo>
                  <a:lnTo>
                    <a:pt x="8273" y="64"/>
                  </a:lnTo>
                  <a:lnTo>
                    <a:pt x="12703" y="0"/>
                  </a:lnTo>
                  <a:lnTo>
                    <a:pt x="16286" y="3563"/>
                  </a:lnTo>
                  <a:lnTo>
                    <a:pt x="16351" y="7969"/>
                  </a:lnTo>
                  <a:lnTo>
                    <a:pt x="16351" y="8099"/>
                  </a:lnTo>
                  <a:close/>
                </a:path>
              </a:pathLst>
            </a:custGeom>
            <a:ln w="19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917997" y="3459086"/>
            <a:ext cx="267208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latin typeface="Tahoma"/>
                <a:cs typeface="Tahoma"/>
              </a:rPr>
              <a:t>Operational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  <a:tabLst>
                <a:tab pos="1440180" algn="l"/>
              </a:tabLst>
            </a:pPr>
            <a:r>
              <a:rPr sz="1400" b="1" spc="-120" dirty="0">
                <a:latin typeface="Tahoma"/>
                <a:cs typeface="Tahoma"/>
              </a:rPr>
              <a:t>Q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114" dirty="0">
                <a:latin typeface="Tahoma"/>
                <a:cs typeface="Tahoma"/>
              </a:rPr>
              <a:t> </a:t>
            </a:r>
            <a:r>
              <a:rPr sz="1400" b="1" spc="-150" dirty="0">
                <a:latin typeface="Tahoma"/>
                <a:cs typeface="Tahoma"/>
              </a:rPr>
              <a:t>St</a:t>
            </a:r>
            <a:r>
              <a:rPr sz="1400" b="1" spc="-140" dirty="0">
                <a:latin typeface="Tahoma"/>
                <a:cs typeface="Tahoma"/>
              </a:rPr>
              <a:t>r</a:t>
            </a:r>
            <a:r>
              <a:rPr sz="1400" b="1" spc="-135" dirty="0">
                <a:latin typeface="Tahoma"/>
                <a:cs typeface="Tahoma"/>
              </a:rPr>
              <a:t>a</a:t>
            </a:r>
            <a:r>
              <a:rPr sz="1400" b="1" spc="-105" dirty="0">
                <a:latin typeface="Tahoma"/>
                <a:cs typeface="Tahoma"/>
              </a:rPr>
              <a:t>t</a:t>
            </a:r>
            <a:r>
              <a:rPr sz="1400" b="1" spc="-155" dirty="0">
                <a:latin typeface="Tahoma"/>
                <a:cs typeface="Tahoma"/>
              </a:rPr>
              <a:t>e</a:t>
            </a:r>
            <a:r>
              <a:rPr sz="1400" b="1" spc="-105" dirty="0">
                <a:latin typeface="Tahoma"/>
                <a:cs typeface="Tahoma"/>
              </a:rPr>
              <a:t>g</a:t>
            </a:r>
            <a:r>
              <a:rPr sz="1400" b="1" spc="-125" dirty="0">
                <a:latin typeface="Tahoma"/>
                <a:cs typeface="Tahoma"/>
              </a:rPr>
              <a:t>y</a:t>
            </a:r>
            <a:r>
              <a:rPr sz="1400" b="1" dirty="0">
                <a:latin typeface="Tahoma"/>
                <a:cs typeface="Tahoma"/>
              </a:rPr>
              <a:t>	</a:t>
            </a:r>
            <a:r>
              <a:rPr sz="1400" b="1" spc="-185" dirty="0">
                <a:latin typeface="Tahoma"/>
                <a:cs typeface="Tahoma"/>
              </a:rPr>
              <a:t>S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125" dirty="0">
                <a:latin typeface="Tahoma"/>
                <a:cs typeface="Tahoma"/>
              </a:rPr>
              <a:t>cu</a:t>
            </a:r>
            <a:r>
              <a:rPr sz="1400" b="1" spc="-95" dirty="0">
                <a:latin typeface="Tahoma"/>
                <a:cs typeface="Tahoma"/>
              </a:rPr>
              <a:t>r</a:t>
            </a:r>
            <a:r>
              <a:rPr sz="1400" b="1" spc="-55" dirty="0">
                <a:latin typeface="Tahoma"/>
                <a:cs typeface="Tahoma"/>
              </a:rPr>
              <a:t>i</a:t>
            </a:r>
            <a:r>
              <a:rPr sz="1400" b="1" spc="-95" dirty="0">
                <a:latin typeface="Tahoma"/>
                <a:cs typeface="Tahoma"/>
              </a:rPr>
              <a:t>t</a:t>
            </a:r>
            <a:r>
              <a:rPr sz="1400" b="1" spc="-125" dirty="0">
                <a:latin typeface="Tahoma"/>
                <a:cs typeface="Tahoma"/>
              </a:rPr>
              <a:t>y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204" dirty="0">
                <a:latin typeface="Tahoma"/>
                <a:cs typeface="Tahoma"/>
              </a:rPr>
              <a:t>R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135" dirty="0">
                <a:latin typeface="Tahoma"/>
                <a:cs typeface="Tahoma"/>
              </a:rPr>
              <a:t>v</a:t>
            </a:r>
            <a:r>
              <a:rPr sz="1400" b="1" spc="-65" dirty="0">
                <a:latin typeface="Tahoma"/>
                <a:cs typeface="Tahoma"/>
              </a:rPr>
              <a:t>i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195" dirty="0"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479279" y="1591055"/>
            <a:ext cx="1678305" cy="1678305"/>
            <a:chOff x="9479279" y="1591055"/>
            <a:chExt cx="1678305" cy="167830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9279" y="1591055"/>
              <a:ext cx="1677923" cy="167792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543288" y="1655064"/>
              <a:ext cx="1495425" cy="1495425"/>
            </a:xfrm>
            <a:custGeom>
              <a:avLst/>
              <a:gdLst/>
              <a:ahLst/>
              <a:cxnLst/>
              <a:rect l="l" t="t" r="r" b="b"/>
              <a:pathLst>
                <a:path w="1495425" h="1495425">
                  <a:moveTo>
                    <a:pt x="747522" y="0"/>
                  </a:moveTo>
                  <a:lnTo>
                    <a:pt x="700248" y="1470"/>
                  </a:lnTo>
                  <a:lnTo>
                    <a:pt x="653755" y="5824"/>
                  </a:lnTo>
                  <a:lnTo>
                    <a:pt x="608131" y="12973"/>
                  </a:lnTo>
                  <a:lnTo>
                    <a:pt x="563464" y="22830"/>
                  </a:lnTo>
                  <a:lnTo>
                    <a:pt x="519841" y="35307"/>
                  </a:lnTo>
                  <a:lnTo>
                    <a:pt x="477349" y="50317"/>
                  </a:lnTo>
                  <a:lnTo>
                    <a:pt x="436076" y="67772"/>
                  </a:lnTo>
                  <a:lnTo>
                    <a:pt x="396110" y="87585"/>
                  </a:lnTo>
                  <a:lnTo>
                    <a:pt x="357539" y="109667"/>
                  </a:lnTo>
                  <a:lnTo>
                    <a:pt x="320449" y="133932"/>
                  </a:lnTo>
                  <a:lnTo>
                    <a:pt x="284928" y="160292"/>
                  </a:lnTo>
                  <a:lnTo>
                    <a:pt x="251065" y="188659"/>
                  </a:lnTo>
                  <a:lnTo>
                    <a:pt x="218946" y="218946"/>
                  </a:lnTo>
                  <a:lnTo>
                    <a:pt x="188659" y="251065"/>
                  </a:lnTo>
                  <a:lnTo>
                    <a:pt x="160292" y="284928"/>
                  </a:lnTo>
                  <a:lnTo>
                    <a:pt x="133932" y="320449"/>
                  </a:lnTo>
                  <a:lnTo>
                    <a:pt x="109667" y="357539"/>
                  </a:lnTo>
                  <a:lnTo>
                    <a:pt x="87585" y="396110"/>
                  </a:lnTo>
                  <a:lnTo>
                    <a:pt x="67772" y="436076"/>
                  </a:lnTo>
                  <a:lnTo>
                    <a:pt x="50317" y="477349"/>
                  </a:lnTo>
                  <a:lnTo>
                    <a:pt x="35307" y="519841"/>
                  </a:lnTo>
                  <a:lnTo>
                    <a:pt x="22830" y="563464"/>
                  </a:lnTo>
                  <a:lnTo>
                    <a:pt x="12973" y="608131"/>
                  </a:lnTo>
                  <a:lnTo>
                    <a:pt x="5824" y="653755"/>
                  </a:lnTo>
                  <a:lnTo>
                    <a:pt x="1470" y="700248"/>
                  </a:lnTo>
                  <a:lnTo>
                    <a:pt x="0" y="747522"/>
                  </a:lnTo>
                  <a:lnTo>
                    <a:pt x="1470" y="794797"/>
                  </a:lnTo>
                  <a:lnTo>
                    <a:pt x="5824" y="841290"/>
                  </a:lnTo>
                  <a:lnTo>
                    <a:pt x="12973" y="886915"/>
                  </a:lnTo>
                  <a:lnTo>
                    <a:pt x="22830" y="931583"/>
                  </a:lnTo>
                  <a:lnTo>
                    <a:pt x="35307" y="975207"/>
                  </a:lnTo>
                  <a:lnTo>
                    <a:pt x="50317" y="1017699"/>
                  </a:lnTo>
                  <a:lnTo>
                    <a:pt x="67772" y="1058972"/>
                  </a:lnTo>
                  <a:lnTo>
                    <a:pt x="87585" y="1098938"/>
                  </a:lnTo>
                  <a:lnTo>
                    <a:pt x="109667" y="1137510"/>
                  </a:lnTo>
                  <a:lnTo>
                    <a:pt x="133932" y="1174600"/>
                  </a:lnTo>
                  <a:lnTo>
                    <a:pt x="160292" y="1210120"/>
                  </a:lnTo>
                  <a:lnTo>
                    <a:pt x="188659" y="1243983"/>
                  </a:lnTo>
                  <a:lnTo>
                    <a:pt x="218946" y="1276102"/>
                  </a:lnTo>
                  <a:lnTo>
                    <a:pt x="251065" y="1306388"/>
                  </a:lnTo>
                  <a:lnTo>
                    <a:pt x="284928" y="1334755"/>
                  </a:lnTo>
                  <a:lnTo>
                    <a:pt x="320449" y="1361114"/>
                  </a:lnTo>
                  <a:lnTo>
                    <a:pt x="357539" y="1385379"/>
                  </a:lnTo>
                  <a:lnTo>
                    <a:pt x="396110" y="1407461"/>
                  </a:lnTo>
                  <a:lnTo>
                    <a:pt x="436076" y="1427273"/>
                  </a:lnTo>
                  <a:lnTo>
                    <a:pt x="477349" y="1444728"/>
                  </a:lnTo>
                  <a:lnTo>
                    <a:pt x="519841" y="1459737"/>
                  </a:lnTo>
                  <a:lnTo>
                    <a:pt x="563464" y="1472214"/>
                  </a:lnTo>
                  <a:lnTo>
                    <a:pt x="608131" y="1482071"/>
                  </a:lnTo>
                  <a:lnTo>
                    <a:pt x="653755" y="1489219"/>
                  </a:lnTo>
                  <a:lnTo>
                    <a:pt x="700248" y="1493573"/>
                  </a:lnTo>
                  <a:lnTo>
                    <a:pt x="747522" y="1495044"/>
                  </a:lnTo>
                  <a:lnTo>
                    <a:pt x="794795" y="1493573"/>
                  </a:lnTo>
                  <a:lnTo>
                    <a:pt x="841288" y="1489219"/>
                  </a:lnTo>
                  <a:lnTo>
                    <a:pt x="886912" y="1482071"/>
                  </a:lnTo>
                  <a:lnTo>
                    <a:pt x="931579" y="1472214"/>
                  </a:lnTo>
                  <a:lnTo>
                    <a:pt x="975202" y="1459737"/>
                  </a:lnTo>
                  <a:lnTo>
                    <a:pt x="1017694" y="1444728"/>
                  </a:lnTo>
                  <a:lnTo>
                    <a:pt x="1058967" y="1427273"/>
                  </a:lnTo>
                  <a:lnTo>
                    <a:pt x="1098933" y="1407461"/>
                  </a:lnTo>
                  <a:lnTo>
                    <a:pt x="1137504" y="1385379"/>
                  </a:lnTo>
                  <a:lnTo>
                    <a:pt x="1174594" y="1361114"/>
                  </a:lnTo>
                  <a:lnTo>
                    <a:pt x="1210115" y="1334755"/>
                  </a:lnTo>
                  <a:lnTo>
                    <a:pt x="1243978" y="1306388"/>
                  </a:lnTo>
                  <a:lnTo>
                    <a:pt x="1276097" y="1276102"/>
                  </a:lnTo>
                  <a:lnTo>
                    <a:pt x="1306384" y="1243983"/>
                  </a:lnTo>
                  <a:lnTo>
                    <a:pt x="1334751" y="1210120"/>
                  </a:lnTo>
                  <a:lnTo>
                    <a:pt x="1361111" y="1174600"/>
                  </a:lnTo>
                  <a:lnTo>
                    <a:pt x="1385376" y="1137510"/>
                  </a:lnTo>
                  <a:lnTo>
                    <a:pt x="1407458" y="1098938"/>
                  </a:lnTo>
                  <a:lnTo>
                    <a:pt x="1427271" y="1058972"/>
                  </a:lnTo>
                  <a:lnTo>
                    <a:pt x="1444726" y="1017699"/>
                  </a:lnTo>
                  <a:lnTo>
                    <a:pt x="1459736" y="975207"/>
                  </a:lnTo>
                  <a:lnTo>
                    <a:pt x="1472213" y="931583"/>
                  </a:lnTo>
                  <a:lnTo>
                    <a:pt x="1482070" y="886915"/>
                  </a:lnTo>
                  <a:lnTo>
                    <a:pt x="1489219" y="841290"/>
                  </a:lnTo>
                  <a:lnTo>
                    <a:pt x="1493573" y="794797"/>
                  </a:lnTo>
                  <a:lnTo>
                    <a:pt x="1495044" y="747522"/>
                  </a:lnTo>
                  <a:lnTo>
                    <a:pt x="1493573" y="700248"/>
                  </a:lnTo>
                  <a:lnTo>
                    <a:pt x="1489219" y="653755"/>
                  </a:lnTo>
                  <a:lnTo>
                    <a:pt x="1482070" y="608131"/>
                  </a:lnTo>
                  <a:lnTo>
                    <a:pt x="1472213" y="563464"/>
                  </a:lnTo>
                  <a:lnTo>
                    <a:pt x="1459736" y="519841"/>
                  </a:lnTo>
                  <a:lnTo>
                    <a:pt x="1444726" y="477349"/>
                  </a:lnTo>
                  <a:lnTo>
                    <a:pt x="1427271" y="436076"/>
                  </a:lnTo>
                  <a:lnTo>
                    <a:pt x="1407458" y="396110"/>
                  </a:lnTo>
                  <a:lnTo>
                    <a:pt x="1385376" y="357539"/>
                  </a:lnTo>
                  <a:lnTo>
                    <a:pt x="1361111" y="320449"/>
                  </a:lnTo>
                  <a:lnTo>
                    <a:pt x="1334751" y="284928"/>
                  </a:lnTo>
                  <a:lnTo>
                    <a:pt x="1306384" y="251065"/>
                  </a:lnTo>
                  <a:lnTo>
                    <a:pt x="1276097" y="218946"/>
                  </a:lnTo>
                  <a:lnTo>
                    <a:pt x="1243978" y="188659"/>
                  </a:lnTo>
                  <a:lnTo>
                    <a:pt x="1210115" y="160292"/>
                  </a:lnTo>
                  <a:lnTo>
                    <a:pt x="1174594" y="133932"/>
                  </a:lnTo>
                  <a:lnTo>
                    <a:pt x="1137504" y="109667"/>
                  </a:lnTo>
                  <a:lnTo>
                    <a:pt x="1098933" y="87585"/>
                  </a:lnTo>
                  <a:lnTo>
                    <a:pt x="1058967" y="67772"/>
                  </a:lnTo>
                  <a:lnTo>
                    <a:pt x="1017694" y="50317"/>
                  </a:lnTo>
                  <a:lnTo>
                    <a:pt x="975202" y="35307"/>
                  </a:lnTo>
                  <a:lnTo>
                    <a:pt x="931579" y="22830"/>
                  </a:lnTo>
                  <a:lnTo>
                    <a:pt x="886912" y="12973"/>
                  </a:lnTo>
                  <a:lnTo>
                    <a:pt x="841288" y="5824"/>
                  </a:lnTo>
                  <a:lnTo>
                    <a:pt x="794795" y="1470"/>
                  </a:lnTo>
                  <a:lnTo>
                    <a:pt x="747522" y="0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6439" y="1726692"/>
              <a:ext cx="1403603" cy="14051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680447" y="1790700"/>
              <a:ext cx="1221105" cy="1222375"/>
            </a:xfrm>
            <a:custGeom>
              <a:avLst/>
              <a:gdLst/>
              <a:ahLst/>
              <a:cxnLst/>
              <a:rect l="l" t="t" r="r" b="b"/>
              <a:pathLst>
                <a:path w="1221104" h="1222375">
                  <a:moveTo>
                    <a:pt x="610362" y="0"/>
                  </a:moveTo>
                  <a:lnTo>
                    <a:pt x="562662" y="1838"/>
                  </a:lnTo>
                  <a:lnTo>
                    <a:pt x="515966" y="7263"/>
                  </a:lnTo>
                  <a:lnTo>
                    <a:pt x="470410" y="16140"/>
                  </a:lnTo>
                  <a:lnTo>
                    <a:pt x="426130" y="28331"/>
                  </a:lnTo>
                  <a:lnTo>
                    <a:pt x="383261" y="43701"/>
                  </a:lnTo>
                  <a:lnTo>
                    <a:pt x="341939" y="62115"/>
                  </a:lnTo>
                  <a:lnTo>
                    <a:pt x="302299" y="83436"/>
                  </a:lnTo>
                  <a:lnTo>
                    <a:pt x="264478" y="107528"/>
                  </a:lnTo>
                  <a:lnTo>
                    <a:pt x="228610" y="134256"/>
                  </a:lnTo>
                  <a:lnTo>
                    <a:pt x="194832" y="163484"/>
                  </a:lnTo>
                  <a:lnTo>
                    <a:pt x="163280" y="195076"/>
                  </a:lnTo>
                  <a:lnTo>
                    <a:pt x="134088" y="228896"/>
                  </a:lnTo>
                  <a:lnTo>
                    <a:pt x="107394" y="264809"/>
                  </a:lnTo>
                  <a:lnTo>
                    <a:pt x="83331" y="302677"/>
                  </a:lnTo>
                  <a:lnTo>
                    <a:pt x="62037" y="342366"/>
                  </a:lnTo>
                  <a:lnTo>
                    <a:pt x="43646" y="383740"/>
                  </a:lnTo>
                  <a:lnTo>
                    <a:pt x="28295" y="426663"/>
                  </a:lnTo>
                  <a:lnTo>
                    <a:pt x="16119" y="470998"/>
                  </a:lnTo>
                  <a:lnTo>
                    <a:pt x="7254" y="516611"/>
                  </a:lnTo>
                  <a:lnTo>
                    <a:pt x="1836" y="563364"/>
                  </a:lnTo>
                  <a:lnTo>
                    <a:pt x="0" y="611124"/>
                  </a:lnTo>
                  <a:lnTo>
                    <a:pt x="1836" y="658883"/>
                  </a:lnTo>
                  <a:lnTo>
                    <a:pt x="7254" y="705636"/>
                  </a:lnTo>
                  <a:lnTo>
                    <a:pt x="16119" y="751249"/>
                  </a:lnTo>
                  <a:lnTo>
                    <a:pt x="28295" y="795584"/>
                  </a:lnTo>
                  <a:lnTo>
                    <a:pt x="43646" y="838507"/>
                  </a:lnTo>
                  <a:lnTo>
                    <a:pt x="62037" y="879881"/>
                  </a:lnTo>
                  <a:lnTo>
                    <a:pt x="83331" y="919570"/>
                  </a:lnTo>
                  <a:lnTo>
                    <a:pt x="107394" y="957438"/>
                  </a:lnTo>
                  <a:lnTo>
                    <a:pt x="134088" y="993351"/>
                  </a:lnTo>
                  <a:lnTo>
                    <a:pt x="163280" y="1027171"/>
                  </a:lnTo>
                  <a:lnTo>
                    <a:pt x="194832" y="1058763"/>
                  </a:lnTo>
                  <a:lnTo>
                    <a:pt x="228610" y="1087991"/>
                  </a:lnTo>
                  <a:lnTo>
                    <a:pt x="264478" y="1114719"/>
                  </a:lnTo>
                  <a:lnTo>
                    <a:pt x="302299" y="1138811"/>
                  </a:lnTo>
                  <a:lnTo>
                    <a:pt x="341939" y="1160132"/>
                  </a:lnTo>
                  <a:lnTo>
                    <a:pt x="383261" y="1178546"/>
                  </a:lnTo>
                  <a:lnTo>
                    <a:pt x="426130" y="1193916"/>
                  </a:lnTo>
                  <a:lnTo>
                    <a:pt x="470410" y="1206107"/>
                  </a:lnTo>
                  <a:lnTo>
                    <a:pt x="515966" y="1214984"/>
                  </a:lnTo>
                  <a:lnTo>
                    <a:pt x="562662" y="1220409"/>
                  </a:lnTo>
                  <a:lnTo>
                    <a:pt x="610362" y="1222248"/>
                  </a:lnTo>
                  <a:lnTo>
                    <a:pt x="658061" y="1220409"/>
                  </a:lnTo>
                  <a:lnTo>
                    <a:pt x="704757" y="1214984"/>
                  </a:lnTo>
                  <a:lnTo>
                    <a:pt x="750313" y="1206107"/>
                  </a:lnTo>
                  <a:lnTo>
                    <a:pt x="794593" y="1193916"/>
                  </a:lnTo>
                  <a:lnTo>
                    <a:pt x="837462" y="1178546"/>
                  </a:lnTo>
                  <a:lnTo>
                    <a:pt x="878784" y="1160132"/>
                  </a:lnTo>
                  <a:lnTo>
                    <a:pt x="918424" y="1138811"/>
                  </a:lnTo>
                  <a:lnTo>
                    <a:pt x="956245" y="1114719"/>
                  </a:lnTo>
                  <a:lnTo>
                    <a:pt x="992113" y="1087991"/>
                  </a:lnTo>
                  <a:lnTo>
                    <a:pt x="1025891" y="1058763"/>
                  </a:lnTo>
                  <a:lnTo>
                    <a:pt x="1057443" y="1027171"/>
                  </a:lnTo>
                  <a:lnTo>
                    <a:pt x="1086635" y="993351"/>
                  </a:lnTo>
                  <a:lnTo>
                    <a:pt x="1113329" y="957438"/>
                  </a:lnTo>
                  <a:lnTo>
                    <a:pt x="1137392" y="919570"/>
                  </a:lnTo>
                  <a:lnTo>
                    <a:pt x="1158686" y="879881"/>
                  </a:lnTo>
                  <a:lnTo>
                    <a:pt x="1177077" y="838507"/>
                  </a:lnTo>
                  <a:lnTo>
                    <a:pt x="1192428" y="795584"/>
                  </a:lnTo>
                  <a:lnTo>
                    <a:pt x="1204604" y="751249"/>
                  </a:lnTo>
                  <a:lnTo>
                    <a:pt x="1213469" y="705636"/>
                  </a:lnTo>
                  <a:lnTo>
                    <a:pt x="1218887" y="658883"/>
                  </a:lnTo>
                  <a:lnTo>
                    <a:pt x="1220724" y="611124"/>
                  </a:lnTo>
                  <a:lnTo>
                    <a:pt x="1218887" y="563364"/>
                  </a:lnTo>
                  <a:lnTo>
                    <a:pt x="1213469" y="516611"/>
                  </a:lnTo>
                  <a:lnTo>
                    <a:pt x="1204604" y="470998"/>
                  </a:lnTo>
                  <a:lnTo>
                    <a:pt x="1192428" y="426663"/>
                  </a:lnTo>
                  <a:lnTo>
                    <a:pt x="1177077" y="383740"/>
                  </a:lnTo>
                  <a:lnTo>
                    <a:pt x="1158686" y="342366"/>
                  </a:lnTo>
                  <a:lnTo>
                    <a:pt x="1137392" y="302677"/>
                  </a:lnTo>
                  <a:lnTo>
                    <a:pt x="1113329" y="264809"/>
                  </a:lnTo>
                  <a:lnTo>
                    <a:pt x="1086635" y="228896"/>
                  </a:lnTo>
                  <a:lnTo>
                    <a:pt x="1057443" y="195076"/>
                  </a:lnTo>
                  <a:lnTo>
                    <a:pt x="1025891" y="163484"/>
                  </a:lnTo>
                  <a:lnTo>
                    <a:pt x="992113" y="134256"/>
                  </a:lnTo>
                  <a:lnTo>
                    <a:pt x="956245" y="107528"/>
                  </a:lnTo>
                  <a:lnTo>
                    <a:pt x="918424" y="83436"/>
                  </a:lnTo>
                  <a:lnTo>
                    <a:pt x="878784" y="62115"/>
                  </a:lnTo>
                  <a:lnTo>
                    <a:pt x="837462" y="43701"/>
                  </a:lnTo>
                  <a:lnTo>
                    <a:pt x="794593" y="28331"/>
                  </a:lnTo>
                  <a:lnTo>
                    <a:pt x="750313" y="16140"/>
                  </a:lnTo>
                  <a:lnTo>
                    <a:pt x="704757" y="7263"/>
                  </a:lnTo>
                  <a:lnTo>
                    <a:pt x="658061" y="1838"/>
                  </a:lnTo>
                  <a:lnTo>
                    <a:pt x="610362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3015" y="1763268"/>
              <a:ext cx="1330451" cy="13319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9045" y="2336693"/>
              <a:ext cx="180998" cy="18130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101974" y="2143797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5">
                  <a:moveTo>
                    <a:pt x="337654" y="273507"/>
                  </a:moveTo>
                  <a:lnTo>
                    <a:pt x="335559" y="263347"/>
                  </a:lnTo>
                  <a:lnTo>
                    <a:pt x="329857" y="254457"/>
                  </a:lnTo>
                  <a:lnTo>
                    <a:pt x="323443" y="250609"/>
                  </a:lnTo>
                  <a:lnTo>
                    <a:pt x="323443" y="298907"/>
                  </a:lnTo>
                  <a:lnTo>
                    <a:pt x="317969" y="303987"/>
                  </a:lnTo>
                  <a:lnTo>
                    <a:pt x="287223" y="303987"/>
                  </a:lnTo>
                  <a:lnTo>
                    <a:pt x="284314" y="306527"/>
                  </a:lnTo>
                  <a:lnTo>
                    <a:pt x="281063" y="317957"/>
                  </a:lnTo>
                  <a:lnTo>
                    <a:pt x="277825" y="326847"/>
                  </a:lnTo>
                  <a:lnTo>
                    <a:pt x="273888" y="335737"/>
                  </a:lnTo>
                  <a:lnTo>
                    <a:pt x="269290" y="343357"/>
                  </a:lnTo>
                  <a:lnTo>
                    <a:pt x="267474" y="347167"/>
                  </a:lnTo>
                  <a:lnTo>
                    <a:pt x="267919" y="350977"/>
                  </a:lnTo>
                  <a:lnTo>
                    <a:pt x="270370" y="353517"/>
                  </a:lnTo>
                  <a:lnTo>
                    <a:pt x="284949" y="367487"/>
                  </a:lnTo>
                  <a:lnTo>
                    <a:pt x="287350" y="370027"/>
                  </a:lnTo>
                  <a:lnTo>
                    <a:pt x="288620" y="373837"/>
                  </a:lnTo>
                  <a:lnTo>
                    <a:pt x="288480" y="376377"/>
                  </a:lnTo>
                  <a:lnTo>
                    <a:pt x="288607" y="380187"/>
                  </a:lnTo>
                  <a:lnTo>
                    <a:pt x="287324" y="382727"/>
                  </a:lnTo>
                  <a:lnTo>
                    <a:pt x="284949" y="385267"/>
                  </a:lnTo>
                  <a:lnTo>
                    <a:pt x="271449" y="399237"/>
                  </a:lnTo>
                  <a:lnTo>
                    <a:pt x="266687" y="404317"/>
                  </a:lnTo>
                  <a:lnTo>
                    <a:pt x="258940" y="404317"/>
                  </a:lnTo>
                  <a:lnTo>
                    <a:pt x="254165" y="399237"/>
                  </a:lnTo>
                  <a:lnTo>
                    <a:pt x="239585" y="383997"/>
                  </a:lnTo>
                  <a:lnTo>
                    <a:pt x="237197" y="382727"/>
                  </a:lnTo>
                  <a:lnTo>
                    <a:pt x="233400" y="381457"/>
                  </a:lnTo>
                  <a:lnTo>
                    <a:pt x="230530" y="383997"/>
                  </a:lnTo>
                  <a:lnTo>
                    <a:pt x="222377" y="387807"/>
                  </a:lnTo>
                  <a:lnTo>
                    <a:pt x="213893" y="391617"/>
                  </a:lnTo>
                  <a:lnTo>
                    <a:pt x="205130" y="395427"/>
                  </a:lnTo>
                  <a:lnTo>
                    <a:pt x="196126" y="397967"/>
                  </a:lnTo>
                  <a:lnTo>
                    <a:pt x="192900" y="399237"/>
                  </a:lnTo>
                  <a:lnTo>
                    <a:pt x="190627" y="401777"/>
                  </a:lnTo>
                  <a:lnTo>
                    <a:pt x="190563" y="432257"/>
                  </a:lnTo>
                  <a:lnTo>
                    <a:pt x="185102" y="437337"/>
                  </a:lnTo>
                  <a:lnTo>
                    <a:pt x="152514" y="437337"/>
                  </a:lnTo>
                  <a:lnTo>
                    <a:pt x="147053" y="432257"/>
                  </a:lnTo>
                  <a:lnTo>
                    <a:pt x="147027" y="401777"/>
                  </a:lnTo>
                  <a:lnTo>
                    <a:pt x="144741" y="399237"/>
                  </a:lnTo>
                  <a:lnTo>
                    <a:pt x="141528" y="397967"/>
                  </a:lnTo>
                  <a:lnTo>
                    <a:pt x="132524" y="395427"/>
                  </a:lnTo>
                  <a:lnTo>
                    <a:pt x="123761" y="391617"/>
                  </a:lnTo>
                  <a:lnTo>
                    <a:pt x="115277" y="387807"/>
                  </a:lnTo>
                  <a:lnTo>
                    <a:pt x="107124" y="383997"/>
                  </a:lnTo>
                  <a:lnTo>
                    <a:pt x="105981" y="382727"/>
                  </a:lnTo>
                  <a:lnTo>
                    <a:pt x="103314" y="382727"/>
                  </a:lnTo>
                  <a:lnTo>
                    <a:pt x="101574" y="381457"/>
                  </a:lnTo>
                  <a:lnTo>
                    <a:pt x="99695" y="382727"/>
                  </a:lnTo>
                  <a:lnTo>
                    <a:pt x="98069" y="382727"/>
                  </a:lnTo>
                  <a:lnTo>
                    <a:pt x="83489" y="397967"/>
                  </a:lnTo>
                  <a:lnTo>
                    <a:pt x="78651" y="401777"/>
                  </a:lnTo>
                  <a:lnTo>
                    <a:pt x="71031" y="401777"/>
                  </a:lnTo>
                  <a:lnTo>
                    <a:pt x="66192" y="397967"/>
                  </a:lnTo>
                  <a:lnTo>
                    <a:pt x="52692" y="383997"/>
                  </a:lnTo>
                  <a:lnTo>
                    <a:pt x="47917" y="378917"/>
                  </a:lnTo>
                  <a:lnTo>
                    <a:pt x="47929" y="371297"/>
                  </a:lnTo>
                  <a:lnTo>
                    <a:pt x="52705" y="366217"/>
                  </a:lnTo>
                  <a:lnTo>
                    <a:pt x="67271" y="352247"/>
                  </a:lnTo>
                  <a:lnTo>
                    <a:pt x="69735" y="349707"/>
                  </a:lnTo>
                  <a:lnTo>
                    <a:pt x="70154" y="345897"/>
                  </a:lnTo>
                  <a:lnTo>
                    <a:pt x="68275" y="343357"/>
                  </a:lnTo>
                  <a:lnTo>
                    <a:pt x="59817" y="326847"/>
                  </a:lnTo>
                  <a:lnTo>
                    <a:pt x="56591" y="317957"/>
                  </a:lnTo>
                  <a:lnTo>
                    <a:pt x="54063" y="309067"/>
                  </a:lnTo>
                  <a:lnTo>
                    <a:pt x="53276" y="305257"/>
                  </a:lnTo>
                  <a:lnTo>
                    <a:pt x="50393" y="302717"/>
                  </a:lnTo>
                  <a:lnTo>
                    <a:pt x="19685" y="302717"/>
                  </a:lnTo>
                  <a:lnTo>
                    <a:pt x="14211" y="297637"/>
                  </a:lnTo>
                  <a:lnTo>
                    <a:pt x="14262" y="264617"/>
                  </a:lnTo>
                  <a:lnTo>
                    <a:pt x="19710" y="259537"/>
                  </a:lnTo>
                  <a:lnTo>
                    <a:pt x="50393" y="259537"/>
                  </a:lnTo>
                  <a:lnTo>
                    <a:pt x="53276" y="256997"/>
                  </a:lnTo>
                  <a:lnTo>
                    <a:pt x="54063" y="254457"/>
                  </a:lnTo>
                  <a:lnTo>
                    <a:pt x="56591" y="245567"/>
                  </a:lnTo>
                  <a:lnTo>
                    <a:pt x="59817" y="236677"/>
                  </a:lnTo>
                  <a:lnTo>
                    <a:pt x="63715" y="227787"/>
                  </a:lnTo>
                  <a:lnTo>
                    <a:pt x="68275" y="220167"/>
                  </a:lnTo>
                  <a:lnTo>
                    <a:pt x="70154" y="216357"/>
                  </a:lnTo>
                  <a:lnTo>
                    <a:pt x="69735" y="212547"/>
                  </a:lnTo>
                  <a:lnTo>
                    <a:pt x="67271" y="210007"/>
                  </a:lnTo>
                  <a:lnTo>
                    <a:pt x="52692" y="196037"/>
                  </a:lnTo>
                  <a:lnTo>
                    <a:pt x="47917" y="190957"/>
                  </a:lnTo>
                  <a:lnTo>
                    <a:pt x="47929" y="183337"/>
                  </a:lnTo>
                  <a:lnTo>
                    <a:pt x="52705" y="178257"/>
                  </a:lnTo>
                  <a:lnTo>
                    <a:pt x="66192" y="165557"/>
                  </a:lnTo>
                  <a:lnTo>
                    <a:pt x="71031" y="160477"/>
                  </a:lnTo>
                  <a:lnTo>
                    <a:pt x="78651" y="160477"/>
                  </a:lnTo>
                  <a:lnTo>
                    <a:pt x="83489" y="165557"/>
                  </a:lnTo>
                  <a:lnTo>
                    <a:pt x="98069" y="179527"/>
                  </a:lnTo>
                  <a:lnTo>
                    <a:pt x="100444" y="182067"/>
                  </a:lnTo>
                  <a:lnTo>
                    <a:pt x="104216" y="182067"/>
                  </a:lnTo>
                  <a:lnTo>
                    <a:pt x="107124" y="180797"/>
                  </a:lnTo>
                  <a:lnTo>
                    <a:pt x="115265" y="175717"/>
                  </a:lnTo>
                  <a:lnTo>
                    <a:pt x="123748" y="171907"/>
                  </a:lnTo>
                  <a:lnTo>
                    <a:pt x="137020" y="168097"/>
                  </a:lnTo>
                  <a:lnTo>
                    <a:pt x="141528" y="166827"/>
                  </a:lnTo>
                  <a:lnTo>
                    <a:pt x="144792" y="165557"/>
                  </a:lnTo>
                  <a:lnTo>
                    <a:pt x="147091" y="163017"/>
                  </a:lnTo>
                  <a:lnTo>
                    <a:pt x="147053" y="132537"/>
                  </a:lnTo>
                  <a:lnTo>
                    <a:pt x="152514" y="126187"/>
                  </a:lnTo>
                  <a:lnTo>
                    <a:pt x="185102" y="126187"/>
                  </a:lnTo>
                  <a:lnTo>
                    <a:pt x="190563" y="132537"/>
                  </a:lnTo>
                  <a:lnTo>
                    <a:pt x="190563" y="163017"/>
                  </a:lnTo>
                  <a:lnTo>
                    <a:pt x="192862" y="165557"/>
                  </a:lnTo>
                  <a:lnTo>
                    <a:pt x="196126" y="166827"/>
                  </a:lnTo>
                  <a:lnTo>
                    <a:pt x="213906" y="171907"/>
                  </a:lnTo>
                  <a:lnTo>
                    <a:pt x="222389" y="175717"/>
                  </a:lnTo>
                  <a:lnTo>
                    <a:pt x="230530" y="180797"/>
                  </a:lnTo>
                  <a:lnTo>
                    <a:pt x="233438" y="182067"/>
                  </a:lnTo>
                  <a:lnTo>
                    <a:pt x="237210" y="182067"/>
                  </a:lnTo>
                  <a:lnTo>
                    <a:pt x="239585" y="179527"/>
                  </a:lnTo>
                  <a:lnTo>
                    <a:pt x="251523" y="168097"/>
                  </a:lnTo>
                  <a:lnTo>
                    <a:pt x="254165" y="165557"/>
                  </a:lnTo>
                  <a:lnTo>
                    <a:pt x="258965" y="160477"/>
                  </a:lnTo>
                  <a:lnTo>
                    <a:pt x="266661" y="160477"/>
                  </a:lnTo>
                  <a:lnTo>
                    <a:pt x="271462" y="165557"/>
                  </a:lnTo>
                  <a:lnTo>
                    <a:pt x="284949" y="178257"/>
                  </a:lnTo>
                  <a:lnTo>
                    <a:pt x="287312" y="180797"/>
                  </a:lnTo>
                  <a:lnTo>
                    <a:pt x="288582" y="184607"/>
                  </a:lnTo>
                  <a:lnTo>
                    <a:pt x="288620" y="190957"/>
                  </a:lnTo>
                  <a:lnTo>
                    <a:pt x="287350" y="194767"/>
                  </a:lnTo>
                  <a:lnTo>
                    <a:pt x="284949" y="197307"/>
                  </a:lnTo>
                  <a:lnTo>
                    <a:pt x="270370" y="211277"/>
                  </a:lnTo>
                  <a:lnTo>
                    <a:pt x="267919" y="213817"/>
                  </a:lnTo>
                  <a:lnTo>
                    <a:pt x="267474" y="217627"/>
                  </a:lnTo>
                  <a:lnTo>
                    <a:pt x="269290" y="220167"/>
                  </a:lnTo>
                  <a:lnTo>
                    <a:pt x="277825" y="236677"/>
                  </a:lnTo>
                  <a:lnTo>
                    <a:pt x="281063" y="245567"/>
                  </a:lnTo>
                  <a:lnTo>
                    <a:pt x="283591" y="254457"/>
                  </a:lnTo>
                  <a:lnTo>
                    <a:pt x="284314" y="258267"/>
                  </a:lnTo>
                  <a:lnTo>
                    <a:pt x="287223" y="260807"/>
                  </a:lnTo>
                  <a:lnTo>
                    <a:pt x="317944" y="260807"/>
                  </a:lnTo>
                  <a:lnTo>
                    <a:pt x="323392" y="265887"/>
                  </a:lnTo>
                  <a:lnTo>
                    <a:pt x="323443" y="298907"/>
                  </a:lnTo>
                  <a:lnTo>
                    <a:pt x="323443" y="250609"/>
                  </a:lnTo>
                  <a:lnTo>
                    <a:pt x="321398" y="249377"/>
                  </a:lnTo>
                  <a:lnTo>
                    <a:pt x="311035" y="246837"/>
                  </a:lnTo>
                  <a:lnTo>
                    <a:pt x="295910" y="246837"/>
                  </a:lnTo>
                  <a:lnTo>
                    <a:pt x="293649" y="239217"/>
                  </a:lnTo>
                  <a:lnTo>
                    <a:pt x="290957" y="232867"/>
                  </a:lnTo>
                  <a:lnTo>
                    <a:pt x="287845" y="225247"/>
                  </a:lnTo>
                  <a:lnTo>
                    <a:pt x="284314" y="218897"/>
                  </a:lnTo>
                  <a:lnTo>
                    <a:pt x="294919" y="208737"/>
                  </a:lnTo>
                  <a:lnTo>
                    <a:pt x="299923" y="203657"/>
                  </a:lnTo>
                  <a:lnTo>
                    <a:pt x="302729" y="196037"/>
                  </a:lnTo>
                  <a:lnTo>
                    <a:pt x="302755" y="182067"/>
                  </a:lnTo>
                  <a:lnTo>
                    <a:pt x="299948" y="175717"/>
                  </a:lnTo>
                  <a:lnTo>
                    <a:pt x="294919" y="170637"/>
                  </a:lnTo>
                  <a:lnTo>
                    <a:pt x="285102" y="160477"/>
                  </a:lnTo>
                  <a:lnTo>
                    <a:pt x="281419" y="156667"/>
                  </a:lnTo>
                  <a:lnTo>
                    <a:pt x="272592" y="151587"/>
                  </a:lnTo>
                  <a:lnTo>
                    <a:pt x="262572" y="149047"/>
                  </a:lnTo>
                  <a:lnTo>
                    <a:pt x="252564" y="151587"/>
                  </a:lnTo>
                  <a:lnTo>
                    <a:pt x="243751" y="156667"/>
                  </a:lnTo>
                  <a:lnTo>
                    <a:pt x="233159" y="168097"/>
                  </a:lnTo>
                  <a:lnTo>
                    <a:pt x="226377" y="164287"/>
                  </a:lnTo>
                  <a:lnTo>
                    <a:pt x="219417" y="160477"/>
                  </a:lnTo>
                  <a:lnTo>
                    <a:pt x="205003" y="155397"/>
                  </a:lnTo>
                  <a:lnTo>
                    <a:pt x="205003" y="140157"/>
                  </a:lnTo>
                  <a:lnTo>
                    <a:pt x="178384" y="114757"/>
                  </a:lnTo>
                  <a:lnTo>
                    <a:pt x="159270" y="114757"/>
                  </a:lnTo>
                  <a:lnTo>
                    <a:pt x="148907" y="116027"/>
                  </a:lnTo>
                  <a:lnTo>
                    <a:pt x="140449" y="122377"/>
                  </a:lnTo>
                  <a:lnTo>
                    <a:pt x="134747" y="129997"/>
                  </a:lnTo>
                  <a:lnTo>
                    <a:pt x="132651" y="140157"/>
                  </a:lnTo>
                  <a:lnTo>
                    <a:pt x="132651" y="155397"/>
                  </a:lnTo>
                  <a:lnTo>
                    <a:pt x="118237" y="160477"/>
                  </a:lnTo>
                  <a:lnTo>
                    <a:pt x="111264" y="164287"/>
                  </a:lnTo>
                  <a:lnTo>
                    <a:pt x="104495" y="168097"/>
                  </a:lnTo>
                  <a:lnTo>
                    <a:pt x="97370" y="160477"/>
                  </a:lnTo>
                  <a:lnTo>
                    <a:pt x="93802" y="156667"/>
                  </a:lnTo>
                  <a:lnTo>
                    <a:pt x="84963" y="151587"/>
                  </a:lnTo>
                  <a:lnTo>
                    <a:pt x="74980" y="149047"/>
                  </a:lnTo>
                  <a:lnTo>
                    <a:pt x="64998" y="151587"/>
                  </a:lnTo>
                  <a:lnTo>
                    <a:pt x="56235" y="156667"/>
                  </a:lnTo>
                  <a:lnTo>
                    <a:pt x="42735" y="170637"/>
                  </a:lnTo>
                  <a:lnTo>
                    <a:pt x="36880" y="179527"/>
                  </a:lnTo>
                  <a:lnTo>
                    <a:pt x="34925" y="189687"/>
                  </a:lnTo>
                  <a:lnTo>
                    <a:pt x="36880" y="199847"/>
                  </a:lnTo>
                  <a:lnTo>
                    <a:pt x="42735" y="208737"/>
                  </a:lnTo>
                  <a:lnTo>
                    <a:pt x="53327" y="218897"/>
                  </a:lnTo>
                  <a:lnTo>
                    <a:pt x="49809" y="225247"/>
                  </a:lnTo>
                  <a:lnTo>
                    <a:pt x="46685" y="232867"/>
                  </a:lnTo>
                  <a:lnTo>
                    <a:pt x="43967" y="239217"/>
                  </a:lnTo>
                  <a:lnTo>
                    <a:pt x="41656" y="246837"/>
                  </a:lnTo>
                  <a:lnTo>
                    <a:pt x="26619" y="246837"/>
                  </a:lnTo>
                  <a:lnTo>
                    <a:pt x="16256" y="249377"/>
                  </a:lnTo>
                  <a:lnTo>
                    <a:pt x="7797" y="254457"/>
                  </a:lnTo>
                  <a:lnTo>
                    <a:pt x="2095" y="263347"/>
                  </a:lnTo>
                  <a:lnTo>
                    <a:pt x="0" y="273507"/>
                  </a:lnTo>
                  <a:lnTo>
                    <a:pt x="0" y="292557"/>
                  </a:lnTo>
                  <a:lnTo>
                    <a:pt x="2095" y="302717"/>
                  </a:lnTo>
                  <a:lnTo>
                    <a:pt x="7797" y="311607"/>
                  </a:lnTo>
                  <a:lnTo>
                    <a:pt x="16256" y="316687"/>
                  </a:lnTo>
                  <a:lnTo>
                    <a:pt x="26619" y="319227"/>
                  </a:lnTo>
                  <a:lnTo>
                    <a:pt x="41656" y="319227"/>
                  </a:lnTo>
                  <a:lnTo>
                    <a:pt x="43954" y="326847"/>
                  </a:lnTo>
                  <a:lnTo>
                    <a:pt x="46672" y="333197"/>
                  </a:lnTo>
                  <a:lnTo>
                    <a:pt x="49809" y="340817"/>
                  </a:lnTo>
                  <a:lnTo>
                    <a:pt x="53327" y="347167"/>
                  </a:lnTo>
                  <a:lnTo>
                    <a:pt x="42735" y="358597"/>
                  </a:lnTo>
                  <a:lnTo>
                    <a:pt x="36868" y="367487"/>
                  </a:lnTo>
                  <a:lnTo>
                    <a:pt x="34937" y="377647"/>
                  </a:lnTo>
                  <a:lnTo>
                    <a:pt x="36893" y="386537"/>
                  </a:lnTo>
                  <a:lnTo>
                    <a:pt x="42735" y="395427"/>
                  </a:lnTo>
                  <a:lnTo>
                    <a:pt x="56235" y="409397"/>
                  </a:lnTo>
                  <a:lnTo>
                    <a:pt x="56553" y="409397"/>
                  </a:lnTo>
                  <a:lnTo>
                    <a:pt x="65316" y="415747"/>
                  </a:lnTo>
                  <a:lnTo>
                    <a:pt x="75247" y="417017"/>
                  </a:lnTo>
                  <a:lnTo>
                    <a:pt x="85140" y="415747"/>
                  </a:lnTo>
                  <a:lnTo>
                    <a:pt x="93802" y="409397"/>
                  </a:lnTo>
                  <a:lnTo>
                    <a:pt x="101815" y="401777"/>
                  </a:lnTo>
                  <a:lnTo>
                    <a:pt x="104495" y="399237"/>
                  </a:lnTo>
                  <a:lnTo>
                    <a:pt x="111264" y="401777"/>
                  </a:lnTo>
                  <a:lnTo>
                    <a:pt x="118237" y="405587"/>
                  </a:lnTo>
                  <a:lnTo>
                    <a:pt x="132651" y="410667"/>
                  </a:lnTo>
                  <a:lnTo>
                    <a:pt x="132651" y="425907"/>
                  </a:lnTo>
                  <a:lnTo>
                    <a:pt x="134747" y="436067"/>
                  </a:lnTo>
                  <a:lnTo>
                    <a:pt x="140449" y="444957"/>
                  </a:lnTo>
                  <a:lnTo>
                    <a:pt x="148907" y="450037"/>
                  </a:lnTo>
                  <a:lnTo>
                    <a:pt x="159270" y="452577"/>
                  </a:lnTo>
                  <a:lnTo>
                    <a:pt x="178384" y="452577"/>
                  </a:lnTo>
                  <a:lnTo>
                    <a:pt x="205003" y="425907"/>
                  </a:lnTo>
                  <a:lnTo>
                    <a:pt x="205003" y="410667"/>
                  </a:lnTo>
                  <a:lnTo>
                    <a:pt x="219417" y="405587"/>
                  </a:lnTo>
                  <a:lnTo>
                    <a:pt x="226377" y="401777"/>
                  </a:lnTo>
                  <a:lnTo>
                    <a:pt x="233159" y="399237"/>
                  </a:lnTo>
                  <a:lnTo>
                    <a:pt x="243776" y="409397"/>
                  </a:lnTo>
                  <a:lnTo>
                    <a:pt x="252577" y="415747"/>
                  </a:lnTo>
                  <a:lnTo>
                    <a:pt x="262597" y="417017"/>
                  </a:lnTo>
                  <a:lnTo>
                    <a:pt x="272618" y="415747"/>
                  </a:lnTo>
                  <a:lnTo>
                    <a:pt x="281419" y="409397"/>
                  </a:lnTo>
                  <a:lnTo>
                    <a:pt x="286334" y="404317"/>
                  </a:lnTo>
                  <a:lnTo>
                    <a:pt x="294919" y="395427"/>
                  </a:lnTo>
                  <a:lnTo>
                    <a:pt x="300786" y="386537"/>
                  </a:lnTo>
                  <a:lnTo>
                    <a:pt x="302717" y="377647"/>
                  </a:lnTo>
                  <a:lnTo>
                    <a:pt x="300761" y="367487"/>
                  </a:lnTo>
                  <a:lnTo>
                    <a:pt x="294919" y="358597"/>
                  </a:lnTo>
                  <a:lnTo>
                    <a:pt x="284314" y="347167"/>
                  </a:lnTo>
                  <a:lnTo>
                    <a:pt x="287845" y="340817"/>
                  </a:lnTo>
                  <a:lnTo>
                    <a:pt x="290957" y="333197"/>
                  </a:lnTo>
                  <a:lnTo>
                    <a:pt x="293649" y="326847"/>
                  </a:lnTo>
                  <a:lnTo>
                    <a:pt x="295910" y="319227"/>
                  </a:lnTo>
                  <a:lnTo>
                    <a:pt x="311035" y="319227"/>
                  </a:lnTo>
                  <a:lnTo>
                    <a:pt x="321398" y="316687"/>
                  </a:lnTo>
                  <a:lnTo>
                    <a:pt x="329857" y="311607"/>
                  </a:lnTo>
                  <a:lnTo>
                    <a:pt x="335559" y="302717"/>
                  </a:lnTo>
                  <a:lnTo>
                    <a:pt x="337654" y="292557"/>
                  </a:lnTo>
                  <a:lnTo>
                    <a:pt x="337654" y="273507"/>
                  </a:lnTo>
                  <a:close/>
                </a:path>
                <a:path w="452754" h="452755">
                  <a:moveTo>
                    <a:pt x="452653" y="285102"/>
                  </a:moveTo>
                  <a:lnTo>
                    <a:pt x="448830" y="238861"/>
                  </a:lnTo>
                  <a:lnTo>
                    <a:pt x="437959" y="194995"/>
                  </a:lnTo>
                  <a:lnTo>
                    <a:pt x="420624" y="154114"/>
                  </a:lnTo>
                  <a:lnTo>
                    <a:pt x="397421" y="116763"/>
                  </a:lnTo>
                  <a:lnTo>
                    <a:pt x="368922" y="83566"/>
                  </a:lnTo>
                  <a:lnTo>
                    <a:pt x="335724" y="55079"/>
                  </a:lnTo>
                  <a:lnTo>
                    <a:pt x="298386" y="31902"/>
                  </a:lnTo>
                  <a:lnTo>
                    <a:pt x="257530" y="14605"/>
                  </a:lnTo>
                  <a:lnTo>
                    <a:pt x="213702" y="3771"/>
                  </a:lnTo>
                  <a:lnTo>
                    <a:pt x="167513" y="0"/>
                  </a:lnTo>
                  <a:lnTo>
                    <a:pt x="167513" y="18122"/>
                  </a:lnTo>
                  <a:lnTo>
                    <a:pt x="215442" y="22479"/>
                  </a:lnTo>
                  <a:lnTo>
                    <a:pt x="260565" y="34912"/>
                  </a:lnTo>
                  <a:lnTo>
                    <a:pt x="302120" y="54660"/>
                  </a:lnTo>
                  <a:lnTo>
                    <a:pt x="339356" y="81000"/>
                  </a:lnTo>
                  <a:lnTo>
                    <a:pt x="371525" y="113169"/>
                  </a:lnTo>
                  <a:lnTo>
                    <a:pt x="397878" y="150406"/>
                  </a:lnTo>
                  <a:lnTo>
                    <a:pt x="417664" y="191985"/>
                  </a:lnTo>
                  <a:lnTo>
                    <a:pt x="430136" y="237121"/>
                  </a:lnTo>
                  <a:lnTo>
                    <a:pt x="434543" y="285102"/>
                  </a:lnTo>
                  <a:lnTo>
                    <a:pt x="452653" y="285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7962" y="2089123"/>
              <a:ext cx="123416" cy="13561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125522" y="2568221"/>
              <a:ext cx="389255" cy="153035"/>
            </a:xfrm>
            <a:custGeom>
              <a:avLst/>
              <a:gdLst/>
              <a:ahLst/>
              <a:cxnLst/>
              <a:rect l="l" t="t" r="r" b="b"/>
              <a:pathLst>
                <a:path w="389254" h="153035">
                  <a:moveTo>
                    <a:pt x="141254" y="152659"/>
                  </a:moveTo>
                  <a:lnTo>
                    <a:pt x="104302" y="150178"/>
                  </a:lnTo>
                  <a:lnTo>
                    <a:pt x="68138" y="142947"/>
                  </a:lnTo>
                  <a:lnTo>
                    <a:pt x="33218" y="131076"/>
                  </a:lnTo>
                  <a:lnTo>
                    <a:pt x="0" y="114675"/>
                  </a:lnTo>
                  <a:lnTo>
                    <a:pt x="9054" y="98992"/>
                  </a:lnTo>
                  <a:lnTo>
                    <a:pt x="52837" y="119130"/>
                  </a:lnTo>
                  <a:lnTo>
                    <a:pt x="98197" y="130836"/>
                  </a:lnTo>
                  <a:lnTo>
                    <a:pt x="144106" y="134387"/>
                  </a:lnTo>
                  <a:lnTo>
                    <a:pt x="189536" y="130062"/>
                  </a:lnTo>
                  <a:lnTo>
                    <a:pt x="233459" y="118137"/>
                  </a:lnTo>
                  <a:lnTo>
                    <a:pt x="274845" y="98891"/>
                  </a:lnTo>
                  <a:lnTo>
                    <a:pt x="312668" y="72601"/>
                  </a:lnTo>
                  <a:lnTo>
                    <a:pt x="345899" y="39545"/>
                  </a:lnTo>
                  <a:lnTo>
                    <a:pt x="373509" y="0"/>
                  </a:lnTo>
                  <a:lnTo>
                    <a:pt x="389174" y="9065"/>
                  </a:lnTo>
                  <a:lnTo>
                    <a:pt x="360199" y="50511"/>
                  </a:lnTo>
                  <a:lnTo>
                    <a:pt x="324974" y="85720"/>
                  </a:lnTo>
                  <a:lnTo>
                    <a:pt x="284488" y="114120"/>
                  </a:lnTo>
                  <a:lnTo>
                    <a:pt x="239729" y="135139"/>
                  </a:lnTo>
                  <a:lnTo>
                    <a:pt x="191685" y="148206"/>
                  </a:lnTo>
                  <a:lnTo>
                    <a:pt x="141345" y="152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41614" y="2484368"/>
              <a:ext cx="124023" cy="13489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987382" y="2182948"/>
              <a:ext cx="143510" cy="393065"/>
            </a:xfrm>
            <a:custGeom>
              <a:avLst/>
              <a:gdLst/>
              <a:ahLst/>
              <a:cxnLst/>
              <a:rect l="l" t="t" r="r" b="b"/>
              <a:pathLst>
                <a:path w="143509" h="393064">
                  <a:moveTo>
                    <a:pt x="41977" y="393069"/>
                  </a:moveTo>
                  <a:lnTo>
                    <a:pt x="20798" y="351752"/>
                  </a:lnTo>
                  <a:lnTo>
                    <a:pt x="6868" y="308729"/>
                  </a:lnTo>
                  <a:lnTo>
                    <a:pt x="0" y="264808"/>
                  </a:lnTo>
                  <a:lnTo>
                    <a:pt x="3" y="220795"/>
                  </a:lnTo>
                  <a:lnTo>
                    <a:pt x="6690" y="177497"/>
                  </a:lnTo>
                  <a:lnTo>
                    <a:pt x="19873" y="135723"/>
                  </a:lnTo>
                  <a:lnTo>
                    <a:pt x="39363" y="96279"/>
                  </a:lnTo>
                  <a:lnTo>
                    <a:pt x="64972" y="59972"/>
                  </a:lnTo>
                  <a:lnTo>
                    <a:pt x="96511" y="27610"/>
                  </a:lnTo>
                  <a:lnTo>
                    <a:pt x="133792" y="0"/>
                  </a:lnTo>
                  <a:lnTo>
                    <a:pt x="143390" y="15410"/>
                  </a:lnTo>
                  <a:lnTo>
                    <a:pt x="104919" y="44438"/>
                  </a:lnTo>
                  <a:lnTo>
                    <a:pt x="73111" y="78854"/>
                  </a:lnTo>
                  <a:lnTo>
                    <a:pt x="48208" y="117623"/>
                  </a:lnTo>
                  <a:lnTo>
                    <a:pt x="30452" y="159707"/>
                  </a:lnTo>
                  <a:lnTo>
                    <a:pt x="20086" y="204068"/>
                  </a:lnTo>
                  <a:lnTo>
                    <a:pt x="17353" y="249670"/>
                  </a:lnTo>
                  <a:lnTo>
                    <a:pt x="22494" y="295476"/>
                  </a:lnTo>
                  <a:lnTo>
                    <a:pt x="35752" y="340449"/>
                  </a:lnTo>
                  <a:lnTo>
                    <a:pt x="57370" y="383551"/>
                  </a:lnTo>
                  <a:lnTo>
                    <a:pt x="41977" y="393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4751" y="2526069"/>
              <a:ext cx="123452" cy="135072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9644633" y="3367278"/>
            <a:ext cx="1294765" cy="0"/>
          </a:xfrm>
          <a:custGeom>
            <a:avLst/>
            <a:gdLst/>
            <a:ahLst/>
            <a:cxnLst/>
            <a:rect l="l" t="t" r="r" b="b"/>
            <a:pathLst>
              <a:path w="1294765">
                <a:moveTo>
                  <a:pt x="0" y="0"/>
                </a:moveTo>
                <a:lnTo>
                  <a:pt x="1294599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745758" y="3459086"/>
            <a:ext cx="152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15" dirty="0">
                <a:latin typeface="Tahoma"/>
                <a:cs typeface="Tahoma"/>
              </a:rPr>
              <a:t>C</a:t>
            </a:r>
            <a:r>
              <a:rPr sz="1800" b="1" spc="-110" dirty="0">
                <a:latin typeface="Tahoma"/>
                <a:cs typeface="Tahoma"/>
              </a:rPr>
              <a:t>o</a:t>
            </a:r>
            <a:r>
              <a:rPr sz="1800" b="1" spc="-145" dirty="0">
                <a:latin typeface="Tahoma"/>
                <a:cs typeface="Tahoma"/>
              </a:rPr>
              <a:t>de</a:t>
            </a:r>
            <a:r>
              <a:rPr sz="1800" b="1" spc="-130" dirty="0">
                <a:latin typeface="Tahoma"/>
                <a:cs typeface="Tahoma"/>
              </a:rPr>
              <a:t> </a:t>
            </a:r>
            <a:r>
              <a:rPr sz="1800" b="1" spc="-120" dirty="0">
                <a:latin typeface="Tahoma"/>
                <a:cs typeface="Tahoma"/>
              </a:rPr>
              <a:t>M</a:t>
            </a:r>
            <a:r>
              <a:rPr sz="1800" b="1" spc="-105" dirty="0">
                <a:latin typeface="Tahoma"/>
                <a:cs typeface="Tahoma"/>
              </a:rPr>
              <a:t>i</a:t>
            </a:r>
            <a:r>
              <a:rPr sz="1800" b="1" spc="-190" dirty="0">
                <a:latin typeface="Tahoma"/>
                <a:cs typeface="Tahoma"/>
              </a:rPr>
              <a:t>g</a:t>
            </a:r>
            <a:r>
              <a:rPr sz="1800" b="1" spc="-150" dirty="0">
                <a:latin typeface="Tahoma"/>
                <a:cs typeface="Tahoma"/>
              </a:rPr>
              <a:t>r</a:t>
            </a:r>
            <a:r>
              <a:rPr sz="1800" b="1" spc="-180" dirty="0">
                <a:latin typeface="Tahoma"/>
                <a:cs typeface="Tahoma"/>
              </a:rPr>
              <a:t>a</a:t>
            </a:r>
            <a:r>
              <a:rPr sz="1800" b="1" spc="-155" dirty="0">
                <a:latin typeface="Tahoma"/>
                <a:cs typeface="Tahoma"/>
              </a:rPr>
              <a:t>t</a:t>
            </a:r>
            <a:r>
              <a:rPr sz="1800" b="1" spc="-100" dirty="0">
                <a:latin typeface="Tahoma"/>
                <a:cs typeface="Tahoma"/>
              </a:rPr>
              <a:t>io</a:t>
            </a:r>
            <a:r>
              <a:rPr sz="1800" b="1" spc="-150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696711" y="1591055"/>
            <a:ext cx="1678305" cy="1678305"/>
            <a:chOff x="5696711" y="1591055"/>
            <a:chExt cx="1678305" cy="1678305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6711" y="1591055"/>
              <a:ext cx="1677923" cy="167792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760719" y="1655064"/>
              <a:ext cx="1495425" cy="1495425"/>
            </a:xfrm>
            <a:custGeom>
              <a:avLst/>
              <a:gdLst/>
              <a:ahLst/>
              <a:cxnLst/>
              <a:rect l="l" t="t" r="r" b="b"/>
              <a:pathLst>
                <a:path w="1495425" h="1495425">
                  <a:moveTo>
                    <a:pt x="747522" y="0"/>
                  </a:moveTo>
                  <a:lnTo>
                    <a:pt x="700248" y="1470"/>
                  </a:lnTo>
                  <a:lnTo>
                    <a:pt x="653755" y="5824"/>
                  </a:lnTo>
                  <a:lnTo>
                    <a:pt x="608131" y="12973"/>
                  </a:lnTo>
                  <a:lnTo>
                    <a:pt x="563464" y="22830"/>
                  </a:lnTo>
                  <a:lnTo>
                    <a:pt x="519841" y="35307"/>
                  </a:lnTo>
                  <a:lnTo>
                    <a:pt x="477349" y="50317"/>
                  </a:lnTo>
                  <a:lnTo>
                    <a:pt x="436076" y="67772"/>
                  </a:lnTo>
                  <a:lnTo>
                    <a:pt x="396110" y="87585"/>
                  </a:lnTo>
                  <a:lnTo>
                    <a:pt x="357539" y="109667"/>
                  </a:lnTo>
                  <a:lnTo>
                    <a:pt x="320449" y="133932"/>
                  </a:lnTo>
                  <a:lnTo>
                    <a:pt x="284928" y="160292"/>
                  </a:lnTo>
                  <a:lnTo>
                    <a:pt x="251065" y="188659"/>
                  </a:lnTo>
                  <a:lnTo>
                    <a:pt x="218946" y="218946"/>
                  </a:lnTo>
                  <a:lnTo>
                    <a:pt x="188659" y="251065"/>
                  </a:lnTo>
                  <a:lnTo>
                    <a:pt x="160292" y="284928"/>
                  </a:lnTo>
                  <a:lnTo>
                    <a:pt x="133932" y="320449"/>
                  </a:lnTo>
                  <a:lnTo>
                    <a:pt x="109667" y="357539"/>
                  </a:lnTo>
                  <a:lnTo>
                    <a:pt x="87585" y="396110"/>
                  </a:lnTo>
                  <a:lnTo>
                    <a:pt x="67772" y="436076"/>
                  </a:lnTo>
                  <a:lnTo>
                    <a:pt x="50317" y="477349"/>
                  </a:lnTo>
                  <a:lnTo>
                    <a:pt x="35307" y="519841"/>
                  </a:lnTo>
                  <a:lnTo>
                    <a:pt x="22830" y="563464"/>
                  </a:lnTo>
                  <a:lnTo>
                    <a:pt x="12973" y="608131"/>
                  </a:lnTo>
                  <a:lnTo>
                    <a:pt x="5824" y="653755"/>
                  </a:lnTo>
                  <a:lnTo>
                    <a:pt x="1470" y="700248"/>
                  </a:lnTo>
                  <a:lnTo>
                    <a:pt x="0" y="747522"/>
                  </a:lnTo>
                  <a:lnTo>
                    <a:pt x="1470" y="794797"/>
                  </a:lnTo>
                  <a:lnTo>
                    <a:pt x="5824" y="841290"/>
                  </a:lnTo>
                  <a:lnTo>
                    <a:pt x="12973" y="886915"/>
                  </a:lnTo>
                  <a:lnTo>
                    <a:pt x="22830" y="931583"/>
                  </a:lnTo>
                  <a:lnTo>
                    <a:pt x="35307" y="975207"/>
                  </a:lnTo>
                  <a:lnTo>
                    <a:pt x="50317" y="1017699"/>
                  </a:lnTo>
                  <a:lnTo>
                    <a:pt x="67772" y="1058972"/>
                  </a:lnTo>
                  <a:lnTo>
                    <a:pt x="87585" y="1098938"/>
                  </a:lnTo>
                  <a:lnTo>
                    <a:pt x="109667" y="1137510"/>
                  </a:lnTo>
                  <a:lnTo>
                    <a:pt x="133932" y="1174600"/>
                  </a:lnTo>
                  <a:lnTo>
                    <a:pt x="160292" y="1210120"/>
                  </a:lnTo>
                  <a:lnTo>
                    <a:pt x="188659" y="1243983"/>
                  </a:lnTo>
                  <a:lnTo>
                    <a:pt x="218946" y="1276102"/>
                  </a:lnTo>
                  <a:lnTo>
                    <a:pt x="251065" y="1306388"/>
                  </a:lnTo>
                  <a:lnTo>
                    <a:pt x="284928" y="1334755"/>
                  </a:lnTo>
                  <a:lnTo>
                    <a:pt x="320449" y="1361114"/>
                  </a:lnTo>
                  <a:lnTo>
                    <a:pt x="357539" y="1385379"/>
                  </a:lnTo>
                  <a:lnTo>
                    <a:pt x="396110" y="1407461"/>
                  </a:lnTo>
                  <a:lnTo>
                    <a:pt x="436076" y="1427273"/>
                  </a:lnTo>
                  <a:lnTo>
                    <a:pt x="477349" y="1444728"/>
                  </a:lnTo>
                  <a:lnTo>
                    <a:pt x="519841" y="1459737"/>
                  </a:lnTo>
                  <a:lnTo>
                    <a:pt x="563464" y="1472214"/>
                  </a:lnTo>
                  <a:lnTo>
                    <a:pt x="608131" y="1482071"/>
                  </a:lnTo>
                  <a:lnTo>
                    <a:pt x="653755" y="1489219"/>
                  </a:lnTo>
                  <a:lnTo>
                    <a:pt x="700248" y="1493573"/>
                  </a:lnTo>
                  <a:lnTo>
                    <a:pt x="747522" y="1495044"/>
                  </a:lnTo>
                  <a:lnTo>
                    <a:pt x="794795" y="1493573"/>
                  </a:lnTo>
                  <a:lnTo>
                    <a:pt x="841288" y="1489219"/>
                  </a:lnTo>
                  <a:lnTo>
                    <a:pt x="886912" y="1482071"/>
                  </a:lnTo>
                  <a:lnTo>
                    <a:pt x="931579" y="1472214"/>
                  </a:lnTo>
                  <a:lnTo>
                    <a:pt x="975202" y="1459737"/>
                  </a:lnTo>
                  <a:lnTo>
                    <a:pt x="1017694" y="1444728"/>
                  </a:lnTo>
                  <a:lnTo>
                    <a:pt x="1058967" y="1427273"/>
                  </a:lnTo>
                  <a:lnTo>
                    <a:pt x="1098933" y="1407461"/>
                  </a:lnTo>
                  <a:lnTo>
                    <a:pt x="1137504" y="1385379"/>
                  </a:lnTo>
                  <a:lnTo>
                    <a:pt x="1174594" y="1361114"/>
                  </a:lnTo>
                  <a:lnTo>
                    <a:pt x="1210115" y="1334755"/>
                  </a:lnTo>
                  <a:lnTo>
                    <a:pt x="1243978" y="1306388"/>
                  </a:lnTo>
                  <a:lnTo>
                    <a:pt x="1276097" y="1276102"/>
                  </a:lnTo>
                  <a:lnTo>
                    <a:pt x="1306384" y="1243983"/>
                  </a:lnTo>
                  <a:lnTo>
                    <a:pt x="1334751" y="1210120"/>
                  </a:lnTo>
                  <a:lnTo>
                    <a:pt x="1361111" y="1174600"/>
                  </a:lnTo>
                  <a:lnTo>
                    <a:pt x="1385376" y="1137510"/>
                  </a:lnTo>
                  <a:lnTo>
                    <a:pt x="1407458" y="1098938"/>
                  </a:lnTo>
                  <a:lnTo>
                    <a:pt x="1427271" y="1058972"/>
                  </a:lnTo>
                  <a:lnTo>
                    <a:pt x="1444726" y="1017699"/>
                  </a:lnTo>
                  <a:lnTo>
                    <a:pt x="1459736" y="975207"/>
                  </a:lnTo>
                  <a:lnTo>
                    <a:pt x="1472213" y="931583"/>
                  </a:lnTo>
                  <a:lnTo>
                    <a:pt x="1482070" y="886915"/>
                  </a:lnTo>
                  <a:lnTo>
                    <a:pt x="1489219" y="841290"/>
                  </a:lnTo>
                  <a:lnTo>
                    <a:pt x="1493573" y="794797"/>
                  </a:lnTo>
                  <a:lnTo>
                    <a:pt x="1495044" y="747522"/>
                  </a:lnTo>
                  <a:lnTo>
                    <a:pt x="1493573" y="700248"/>
                  </a:lnTo>
                  <a:lnTo>
                    <a:pt x="1489219" y="653755"/>
                  </a:lnTo>
                  <a:lnTo>
                    <a:pt x="1482070" y="608131"/>
                  </a:lnTo>
                  <a:lnTo>
                    <a:pt x="1472213" y="563464"/>
                  </a:lnTo>
                  <a:lnTo>
                    <a:pt x="1459736" y="519841"/>
                  </a:lnTo>
                  <a:lnTo>
                    <a:pt x="1444726" y="477349"/>
                  </a:lnTo>
                  <a:lnTo>
                    <a:pt x="1427271" y="436076"/>
                  </a:lnTo>
                  <a:lnTo>
                    <a:pt x="1407458" y="396110"/>
                  </a:lnTo>
                  <a:lnTo>
                    <a:pt x="1385376" y="357539"/>
                  </a:lnTo>
                  <a:lnTo>
                    <a:pt x="1361111" y="320449"/>
                  </a:lnTo>
                  <a:lnTo>
                    <a:pt x="1334751" y="284928"/>
                  </a:lnTo>
                  <a:lnTo>
                    <a:pt x="1306384" y="251065"/>
                  </a:lnTo>
                  <a:lnTo>
                    <a:pt x="1276097" y="218946"/>
                  </a:lnTo>
                  <a:lnTo>
                    <a:pt x="1243978" y="188659"/>
                  </a:lnTo>
                  <a:lnTo>
                    <a:pt x="1210115" y="160292"/>
                  </a:lnTo>
                  <a:lnTo>
                    <a:pt x="1174594" y="133932"/>
                  </a:lnTo>
                  <a:lnTo>
                    <a:pt x="1137504" y="109667"/>
                  </a:lnTo>
                  <a:lnTo>
                    <a:pt x="1098933" y="87585"/>
                  </a:lnTo>
                  <a:lnTo>
                    <a:pt x="1058967" y="67772"/>
                  </a:lnTo>
                  <a:lnTo>
                    <a:pt x="1017694" y="50317"/>
                  </a:lnTo>
                  <a:lnTo>
                    <a:pt x="975202" y="35307"/>
                  </a:lnTo>
                  <a:lnTo>
                    <a:pt x="931579" y="22830"/>
                  </a:lnTo>
                  <a:lnTo>
                    <a:pt x="886912" y="12973"/>
                  </a:lnTo>
                  <a:lnTo>
                    <a:pt x="841288" y="5824"/>
                  </a:lnTo>
                  <a:lnTo>
                    <a:pt x="794795" y="1470"/>
                  </a:lnTo>
                  <a:lnTo>
                    <a:pt x="747522" y="0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32347" y="1726691"/>
              <a:ext cx="1405127" cy="140512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896355" y="1790700"/>
              <a:ext cx="1222375" cy="1222375"/>
            </a:xfrm>
            <a:custGeom>
              <a:avLst/>
              <a:gdLst/>
              <a:ahLst/>
              <a:cxnLst/>
              <a:rect l="l" t="t" r="r" b="b"/>
              <a:pathLst>
                <a:path w="1222375" h="1222375">
                  <a:moveTo>
                    <a:pt x="611124" y="0"/>
                  </a:moveTo>
                  <a:lnTo>
                    <a:pt x="563364" y="1838"/>
                  </a:lnTo>
                  <a:lnTo>
                    <a:pt x="516611" y="7263"/>
                  </a:lnTo>
                  <a:lnTo>
                    <a:pt x="470998" y="16140"/>
                  </a:lnTo>
                  <a:lnTo>
                    <a:pt x="426663" y="28331"/>
                  </a:lnTo>
                  <a:lnTo>
                    <a:pt x="383740" y="43701"/>
                  </a:lnTo>
                  <a:lnTo>
                    <a:pt x="342366" y="62115"/>
                  </a:lnTo>
                  <a:lnTo>
                    <a:pt x="302677" y="83436"/>
                  </a:lnTo>
                  <a:lnTo>
                    <a:pt x="264809" y="107528"/>
                  </a:lnTo>
                  <a:lnTo>
                    <a:pt x="228896" y="134256"/>
                  </a:lnTo>
                  <a:lnTo>
                    <a:pt x="195076" y="163484"/>
                  </a:lnTo>
                  <a:lnTo>
                    <a:pt x="163484" y="195076"/>
                  </a:lnTo>
                  <a:lnTo>
                    <a:pt x="134256" y="228896"/>
                  </a:lnTo>
                  <a:lnTo>
                    <a:pt x="107528" y="264809"/>
                  </a:lnTo>
                  <a:lnTo>
                    <a:pt x="83436" y="302677"/>
                  </a:lnTo>
                  <a:lnTo>
                    <a:pt x="62115" y="342366"/>
                  </a:lnTo>
                  <a:lnTo>
                    <a:pt x="43701" y="383740"/>
                  </a:lnTo>
                  <a:lnTo>
                    <a:pt x="28331" y="426663"/>
                  </a:lnTo>
                  <a:lnTo>
                    <a:pt x="16140" y="470998"/>
                  </a:lnTo>
                  <a:lnTo>
                    <a:pt x="7263" y="516611"/>
                  </a:lnTo>
                  <a:lnTo>
                    <a:pt x="1838" y="563364"/>
                  </a:lnTo>
                  <a:lnTo>
                    <a:pt x="0" y="611124"/>
                  </a:lnTo>
                  <a:lnTo>
                    <a:pt x="1838" y="658883"/>
                  </a:lnTo>
                  <a:lnTo>
                    <a:pt x="7263" y="705636"/>
                  </a:lnTo>
                  <a:lnTo>
                    <a:pt x="16140" y="751249"/>
                  </a:lnTo>
                  <a:lnTo>
                    <a:pt x="28331" y="795584"/>
                  </a:lnTo>
                  <a:lnTo>
                    <a:pt x="43701" y="838507"/>
                  </a:lnTo>
                  <a:lnTo>
                    <a:pt x="62115" y="879881"/>
                  </a:lnTo>
                  <a:lnTo>
                    <a:pt x="83436" y="919570"/>
                  </a:lnTo>
                  <a:lnTo>
                    <a:pt x="107528" y="957438"/>
                  </a:lnTo>
                  <a:lnTo>
                    <a:pt x="134256" y="993351"/>
                  </a:lnTo>
                  <a:lnTo>
                    <a:pt x="163484" y="1027171"/>
                  </a:lnTo>
                  <a:lnTo>
                    <a:pt x="195076" y="1058763"/>
                  </a:lnTo>
                  <a:lnTo>
                    <a:pt x="228896" y="1087991"/>
                  </a:lnTo>
                  <a:lnTo>
                    <a:pt x="264809" y="1114719"/>
                  </a:lnTo>
                  <a:lnTo>
                    <a:pt x="302677" y="1138811"/>
                  </a:lnTo>
                  <a:lnTo>
                    <a:pt x="342366" y="1160132"/>
                  </a:lnTo>
                  <a:lnTo>
                    <a:pt x="383740" y="1178546"/>
                  </a:lnTo>
                  <a:lnTo>
                    <a:pt x="426663" y="1193916"/>
                  </a:lnTo>
                  <a:lnTo>
                    <a:pt x="470998" y="1206107"/>
                  </a:lnTo>
                  <a:lnTo>
                    <a:pt x="516611" y="1214984"/>
                  </a:lnTo>
                  <a:lnTo>
                    <a:pt x="563364" y="1220409"/>
                  </a:lnTo>
                  <a:lnTo>
                    <a:pt x="611124" y="1222248"/>
                  </a:lnTo>
                  <a:lnTo>
                    <a:pt x="658883" y="1220409"/>
                  </a:lnTo>
                  <a:lnTo>
                    <a:pt x="705636" y="1214984"/>
                  </a:lnTo>
                  <a:lnTo>
                    <a:pt x="751249" y="1206107"/>
                  </a:lnTo>
                  <a:lnTo>
                    <a:pt x="795584" y="1193916"/>
                  </a:lnTo>
                  <a:lnTo>
                    <a:pt x="838507" y="1178546"/>
                  </a:lnTo>
                  <a:lnTo>
                    <a:pt x="879881" y="1160132"/>
                  </a:lnTo>
                  <a:lnTo>
                    <a:pt x="919570" y="1138811"/>
                  </a:lnTo>
                  <a:lnTo>
                    <a:pt x="957438" y="1114719"/>
                  </a:lnTo>
                  <a:lnTo>
                    <a:pt x="993351" y="1087991"/>
                  </a:lnTo>
                  <a:lnTo>
                    <a:pt x="1027171" y="1058763"/>
                  </a:lnTo>
                  <a:lnTo>
                    <a:pt x="1058763" y="1027171"/>
                  </a:lnTo>
                  <a:lnTo>
                    <a:pt x="1087991" y="993351"/>
                  </a:lnTo>
                  <a:lnTo>
                    <a:pt x="1114719" y="957438"/>
                  </a:lnTo>
                  <a:lnTo>
                    <a:pt x="1138811" y="919570"/>
                  </a:lnTo>
                  <a:lnTo>
                    <a:pt x="1160132" y="879881"/>
                  </a:lnTo>
                  <a:lnTo>
                    <a:pt x="1178546" y="838507"/>
                  </a:lnTo>
                  <a:lnTo>
                    <a:pt x="1193916" y="795584"/>
                  </a:lnTo>
                  <a:lnTo>
                    <a:pt x="1206107" y="751249"/>
                  </a:lnTo>
                  <a:lnTo>
                    <a:pt x="1214984" y="705636"/>
                  </a:lnTo>
                  <a:lnTo>
                    <a:pt x="1220409" y="658883"/>
                  </a:lnTo>
                  <a:lnTo>
                    <a:pt x="1222248" y="611124"/>
                  </a:lnTo>
                  <a:lnTo>
                    <a:pt x="1220409" y="563364"/>
                  </a:lnTo>
                  <a:lnTo>
                    <a:pt x="1214984" y="516611"/>
                  </a:lnTo>
                  <a:lnTo>
                    <a:pt x="1206107" y="470998"/>
                  </a:lnTo>
                  <a:lnTo>
                    <a:pt x="1193916" y="426663"/>
                  </a:lnTo>
                  <a:lnTo>
                    <a:pt x="1178546" y="383740"/>
                  </a:lnTo>
                  <a:lnTo>
                    <a:pt x="1160132" y="342366"/>
                  </a:lnTo>
                  <a:lnTo>
                    <a:pt x="1138811" y="302677"/>
                  </a:lnTo>
                  <a:lnTo>
                    <a:pt x="1114719" y="264809"/>
                  </a:lnTo>
                  <a:lnTo>
                    <a:pt x="1087991" y="228896"/>
                  </a:lnTo>
                  <a:lnTo>
                    <a:pt x="1058763" y="195076"/>
                  </a:lnTo>
                  <a:lnTo>
                    <a:pt x="1027171" y="163484"/>
                  </a:lnTo>
                  <a:lnTo>
                    <a:pt x="993351" y="134256"/>
                  </a:lnTo>
                  <a:lnTo>
                    <a:pt x="957438" y="107528"/>
                  </a:lnTo>
                  <a:lnTo>
                    <a:pt x="919570" y="83436"/>
                  </a:lnTo>
                  <a:lnTo>
                    <a:pt x="879881" y="62115"/>
                  </a:lnTo>
                  <a:lnTo>
                    <a:pt x="838507" y="43701"/>
                  </a:lnTo>
                  <a:lnTo>
                    <a:pt x="795584" y="28331"/>
                  </a:lnTo>
                  <a:lnTo>
                    <a:pt x="751249" y="16140"/>
                  </a:lnTo>
                  <a:lnTo>
                    <a:pt x="705636" y="7263"/>
                  </a:lnTo>
                  <a:lnTo>
                    <a:pt x="658883" y="1838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8923" y="1763267"/>
              <a:ext cx="1331975" cy="133197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90196" y="2195182"/>
              <a:ext cx="598805" cy="469900"/>
            </a:xfrm>
            <a:custGeom>
              <a:avLst/>
              <a:gdLst/>
              <a:ahLst/>
              <a:cxnLst/>
              <a:rect l="l" t="t" r="r" b="b"/>
              <a:pathLst>
                <a:path w="598804" h="469900">
                  <a:moveTo>
                    <a:pt x="238950" y="155041"/>
                  </a:moveTo>
                  <a:lnTo>
                    <a:pt x="233324" y="149428"/>
                  </a:lnTo>
                  <a:lnTo>
                    <a:pt x="228574" y="149428"/>
                  </a:lnTo>
                  <a:lnTo>
                    <a:pt x="195046" y="182829"/>
                  </a:lnTo>
                  <a:lnTo>
                    <a:pt x="182295" y="170116"/>
                  </a:lnTo>
                  <a:lnTo>
                    <a:pt x="179184" y="167170"/>
                  </a:lnTo>
                  <a:lnTo>
                    <a:pt x="174586" y="167309"/>
                  </a:lnTo>
                  <a:lnTo>
                    <a:pt x="171907" y="170116"/>
                  </a:lnTo>
                  <a:lnTo>
                    <a:pt x="169100" y="172923"/>
                  </a:lnTo>
                  <a:lnTo>
                    <a:pt x="169100" y="177660"/>
                  </a:lnTo>
                  <a:lnTo>
                    <a:pt x="191198" y="199682"/>
                  </a:lnTo>
                  <a:lnTo>
                    <a:pt x="193128" y="200418"/>
                  </a:lnTo>
                  <a:lnTo>
                    <a:pt x="196977" y="200418"/>
                  </a:lnTo>
                  <a:lnTo>
                    <a:pt x="198907" y="199682"/>
                  </a:lnTo>
                  <a:lnTo>
                    <a:pt x="215811" y="182829"/>
                  </a:lnTo>
                  <a:lnTo>
                    <a:pt x="238950" y="159778"/>
                  </a:lnTo>
                  <a:lnTo>
                    <a:pt x="238950" y="155041"/>
                  </a:lnTo>
                  <a:close/>
                </a:path>
                <a:path w="598804" h="469900">
                  <a:moveTo>
                    <a:pt x="239102" y="236334"/>
                  </a:moveTo>
                  <a:lnTo>
                    <a:pt x="238950" y="231749"/>
                  </a:lnTo>
                  <a:lnTo>
                    <a:pt x="233324" y="226288"/>
                  </a:lnTo>
                  <a:lnTo>
                    <a:pt x="228574" y="226288"/>
                  </a:lnTo>
                  <a:lnTo>
                    <a:pt x="195046" y="259689"/>
                  </a:lnTo>
                  <a:lnTo>
                    <a:pt x="179476" y="244170"/>
                  </a:lnTo>
                  <a:lnTo>
                    <a:pt x="174726" y="244170"/>
                  </a:lnTo>
                  <a:lnTo>
                    <a:pt x="169100" y="249783"/>
                  </a:lnTo>
                  <a:lnTo>
                    <a:pt x="169100" y="254508"/>
                  </a:lnTo>
                  <a:lnTo>
                    <a:pt x="189865" y="275209"/>
                  </a:lnTo>
                  <a:lnTo>
                    <a:pt x="191198" y="276682"/>
                  </a:lnTo>
                  <a:lnTo>
                    <a:pt x="193128" y="277418"/>
                  </a:lnTo>
                  <a:lnTo>
                    <a:pt x="195046" y="277418"/>
                  </a:lnTo>
                  <a:lnTo>
                    <a:pt x="196977" y="277418"/>
                  </a:lnTo>
                  <a:lnTo>
                    <a:pt x="198907" y="276682"/>
                  </a:lnTo>
                  <a:lnTo>
                    <a:pt x="200240" y="275209"/>
                  </a:lnTo>
                  <a:lnTo>
                    <a:pt x="236131" y="239433"/>
                  </a:lnTo>
                  <a:lnTo>
                    <a:pt x="239102" y="236334"/>
                  </a:lnTo>
                  <a:close/>
                </a:path>
                <a:path w="598804" h="469900">
                  <a:moveTo>
                    <a:pt x="239102" y="81000"/>
                  </a:moveTo>
                  <a:lnTo>
                    <a:pt x="238950" y="76415"/>
                  </a:lnTo>
                  <a:lnTo>
                    <a:pt x="233324" y="70942"/>
                  </a:lnTo>
                  <a:lnTo>
                    <a:pt x="228574" y="70942"/>
                  </a:lnTo>
                  <a:lnTo>
                    <a:pt x="195046" y="104343"/>
                  </a:lnTo>
                  <a:lnTo>
                    <a:pt x="179476" y="88823"/>
                  </a:lnTo>
                  <a:lnTo>
                    <a:pt x="174726" y="88823"/>
                  </a:lnTo>
                  <a:lnTo>
                    <a:pt x="169087" y="94449"/>
                  </a:lnTo>
                  <a:lnTo>
                    <a:pt x="169087" y="99174"/>
                  </a:lnTo>
                  <a:lnTo>
                    <a:pt x="191198" y="121348"/>
                  </a:lnTo>
                  <a:lnTo>
                    <a:pt x="193116" y="122085"/>
                  </a:lnTo>
                  <a:lnTo>
                    <a:pt x="195046" y="122085"/>
                  </a:lnTo>
                  <a:lnTo>
                    <a:pt x="196977" y="122085"/>
                  </a:lnTo>
                  <a:lnTo>
                    <a:pt x="198907" y="121348"/>
                  </a:lnTo>
                  <a:lnTo>
                    <a:pt x="236131" y="84099"/>
                  </a:lnTo>
                  <a:lnTo>
                    <a:pt x="239102" y="81000"/>
                  </a:lnTo>
                  <a:close/>
                </a:path>
                <a:path w="598804" h="469900">
                  <a:moveTo>
                    <a:pt x="428663" y="265899"/>
                  </a:moveTo>
                  <a:lnTo>
                    <a:pt x="425399" y="262648"/>
                  </a:lnTo>
                  <a:lnTo>
                    <a:pt x="267284" y="262648"/>
                  </a:lnTo>
                  <a:lnTo>
                    <a:pt x="264020" y="265899"/>
                  </a:lnTo>
                  <a:lnTo>
                    <a:pt x="264020" y="274167"/>
                  </a:lnTo>
                  <a:lnTo>
                    <a:pt x="267284" y="277418"/>
                  </a:lnTo>
                  <a:lnTo>
                    <a:pt x="421246" y="277418"/>
                  </a:lnTo>
                  <a:lnTo>
                    <a:pt x="425399" y="277418"/>
                  </a:lnTo>
                  <a:lnTo>
                    <a:pt x="428663" y="274167"/>
                  </a:lnTo>
                  <a:lnTo>
                    <a:pt x="428663" y="265899"/>
                  </a:lnTo>
                  <a:close/>
                </a:path>
                <a:path w="598804" h="469900">
                  <a:moveTo>
                    <a:pt x="428663" y="189039"/>
                  </a:moveTo>
                  <a:lnTo>
                    <a:pt x="425399" y="185788"/>
                  </a:lnTo>
                  <a:lnTo>
                    <a:pt x="267436" y="185940"/>
                  </a:lnTo>
                  <a:lnTo>
                    <a:pt x="264172" y="189191"/>
                  </a:lnTo>
                  <a:lnTo>
                    <a:pt x="264172" y="197167"/>
                  </a:lnTo>
                  <a:lnTo>
                    <a:pt x="267436" y="200418"/>
                  </a:lnTo>
                  <a:lnTo>
                    <a:pt x="421246" y="200418"/>
                  </a:lnTo>
                  <a:lnTo>
                    <a:pt x="425399" y="200418"/>
                  </a:lnTo>
                  <a:lnTo>
                    <a:pt x="428663" y="197167"/>
                  </a:lnTo>
                  <a:lnTo>
                    <a:pt x="428663" y="189039"/>
                  </a:lnTo>
                  <a:close/>
                </a:path>
                <a:path w="598804" h="469900">
                  <a:moveTo>
                    <a:pt x="428663" y="110553"/>
                  </a:moveTo>
                  <a:lnTo>
                    <a:pt x="425399" y="107302"/>
                  </a:lnTo>
                  <a:lnTo>
                    <a:pt x="267284" y="107302"/>
                  </a:lnTo>
                  <a:lnTo>
                    <a:pt x="264020" y="110553"/>
                  </a:lnTo>
                  <a:lnTo>
                    <a:pt x="264020" y="118833"/>
                  </a:lnTo>
                  <a:lnTo>
                    <a:pt x="267284" y="122085"/>
                  </a:lnTo>
                  <a:lnTo>
                    <a:pt x="421246" y="122085"/>
                  </a:lnTo>
                  <a:lnTo>
                    <a:pt x="425399" y="122085"/>
                  </a:lnTo>
                  <a:lnTo>
                    <a:pt x="428663" y="118833"/>
                  </a:lnTo>
                  <a:lnTo>
                    <a:pt x="428663" y="110553"/>
                  </a:lnTo>
                  <a:close/>
                </a:path>
                <a:path w="598804" h="469900">
                  <a:moveTo>
                    <a:pt x="598347" y="334911"/>
                  </a:moveTo>
                  <a:lnTo>
                    <a:pt x="598220" y="52031"/>
                  </a:lnTo>
                  <a:lnTo>
                    <a:pt x="594118" y="32194"/>
                  </a:lnTo>
                  <a:lnTo>
                    <a:pt x="583539" y="16611"/>
                  </a:lnTo>
                  <a:lnTo>
                    <a:pt x="583539" y="52031"/>
                  </a:lnTo>
                  <a:lnTo>
                    <a:pt x="583539" y="331520"/>
                  </a:lnTo>
                  <a:lnTo>
                    <a:pt x="583539" y="346151"/>
                  </a:lnTo>
                  <a:lnTo>
                    <a:pt x="583539" y="350100"/>
                  </a:lnTo>
                  <a:lnTo>
                    <a:pt x="580580" y="364337"/>
                  </a:lnTo>
                  <a:lnTo>
                    <a:pt x="572363" y="376428"/>
                  </a:lnTo>
                  <a:lnTo>
                    <a:pt x="560235" y="384606"/>
                  </a:lnTo>
                  <a:lnTo>
                    <a:pt x="545388" y="387680"/>
                  </a:lnTo>
                  <a:lnTo>
                    <a:pt x="334772" y="387680"/>
                  </a:lnTo>
                  <a:lnTo>
                    <a:pt x="323354" y="387680"/>
                  </a:lnTo>
                  <a:lnTo>
                    <a:pt x="323354" y="402310"/>
                  </a:lnTo>
                  <a:lnTo>
                    <a:pt x="323354" y="454774"/>
                  </a:lnTo>
                  <a:lnTo>
                    <a:pt x="274993" y="454774"/>
                  </a:lnTo>
                  <a:lnTo>
                    <a:pt x="274993" y="402310"/>
                  </a:lnTo>
                  <a:lnTo>
                    <a:pt x="323354" y="402310"/>
                  </a:lnTo>
                  <a:lnTo>
                    <a:pt x="323354" y="387680"/>
                  </a:lnTo>
                  <a:lnTo>
                    <a:pt x="263575" y="387680"/>
                  </a:lnTo>
                  <a:lnTo>
                    <a:pt x="52959" y="387680"/>
                  </a:lnTo>
                  <a:lnTo>
                    <a:pt x="38112" y="384606"/>
                  </a:lnTo>
                  <a:lnTo>
                    <a:pt x="25984" y="376428"/>
                  </a:lnTo>
                  <a:lnTo>
                    <a:pt x="17767" y="364337"/>
                  </a:lnTo>
                  <a:lnTo>
                    <a:pt x="14795" y="350100"/>
                  </a:lnTo>
                  <a:lnTo>
                    <a:pt x="14795" y="346151"/>
                  </a:lnTo>
                  <a:lnTo>
                    <a:pt x="583539" y="346151"/>
                  </a:lnTo>
                  <a:lnTo>
                    <a:pt x="583539" y="331520"/>
                  </a:lnTo>
                  <a:lnTo>
                    <a:pt x="14795" y="331520"/>
                  </a:lnTo>
                  <a:lnTo>
                    <a:pt x="14693" y="52031"/>
                  </a:lnTo>
                  <a:lnTo>
                    <a:pt x="17678" y="37236"/>
                  </a:lnTo>
                  <a:lnTo>
                    <a:pt x="25857" y="25171"/>
                  </a:lnTo>
                  <a:lnTo>
                    <a:pt x="37973" y="17030"/>
                  </a:lnTo>
                  <a:lnTo>
                    <a:pt x="52806" y="14046"/>
                  </a:lnTo>
                  <a:lnTo>
                    <a:pt x="545541" y="14630"/>
                  </a:lnTo>
                  <a:lnTo>
                    <a:pt x="560387" y="17614"/>
                  </a:lnTo>
                  <a:lnTo>
                    <a:pt x="572503" y="25755"/>
                  </a:lnTo>
                  <a:lnTo>
                    <a:pt x="580669" y="37833"/>
                  </a:lnTo>
                  <a:lnTo>
                    <a:pt x="583539" y="52031"/>
                  </a:lnTo>
                  <a:lnTo>
                    <a:pt x="583539" y="16611"/>
                  </a:lnTo>
                  <a:lnTo>
                    <a:pt x="582790" y="15506"/>
                  </a:lnTo>
                  <a:lnTo>
                    <a:pt x="580618" y="14046"/>
                  </a:lnTo>
                  <a:lnTo>
                    <a:pt x="566039" y="4216"/>
                  </a:lnTo>
                  <a:lnTo>
                    <a:pt x="545541" y="0"/>
                  </a:lnTo>
                  <a:lnTo>
                    <a:pt x="52806" y="0"/>
                  </a:lnTo>
                  <a:lnTo>
                    <a:pt x="32308" y="4216"/>
                  </a:lnTo>
                  <a:lnTo>
                    <a:pt x="15557" y="15506"/>
                  </a:lnTo>
                  <a:lnTo>
                    <a:pt x="4229" y="32194"/>
                  </a:lnTo>
                  <a:lnTo>
                    <a:pt x="127" y="52031"/>
                  </a:lnTo>
                  <a:lnTo>
                    <a:pt x="127" y="334797"/>
                  </a:lnTo>
                  <a:lnTo>
                    <a:pt x="0" y="334911"/>
                  </a:lnTo>
                  <a:lnTo>
                    <a:pt x="0" y="349542"/>
                  </a:lnTo>
                  <a:lnTo>
                    <a:pt x="127" y="350177"/>
                  </a:lnTo>
                  <a:lnTo>
                    <a:pt x="1384" y="356438"/>
                  </a:lnTo>
                  <a:lnTo>
                    <a:pt x="4165" y="370078"/>
                  </a:lnTo>
                  <a:lnTo>
                    <a:pt x="15519" y="386854"/>
                  </a:lnTo>
                  <a:lnTo>
                    <a:pt x="32359" y="398157"/>
                  </a:lnTo>
                  <a:lnTo>
                    <a:pt x="43967" y="400507"/>
                  </a:lnTo>
                  <a:lnTo>
                    <a:pt x="52806" y="402310"/>
                  </a:lnTo>
                  <a:lnTo>
                    <a:pt x="52959" y="402310"/>
                  </a:lnTo>
                  <a:lnTo>
                    <a:pt x="260311" y="402310"/>
                  </a:lnTo>
                  <a:lnTo>
                    <a:pt x="260311" y="454926"/>
                  </a:lnTo>
                  <a:lnTo>
                    <a:pt x="203504" y="454926"/>
                  </a:lnTo>
                  <a:lnTo>
                    <a:pt x="200240" y="458177"/>
                  </a:lnTo>
                  <a:lnTo>
                    <a:pt x="200240" y="466305"/>
                  </a:lnTo>
                  <a:lnTo>
                    <a:pt x="203504" y="469557"/>
                  </a:lnTo>
                  <a:lnTo>
                    <a:pt x="267576" y="469557"/>
                  </a:lnTo>
                  <a:lnTo>
                    <a:pt x="330771" y="469557"/>
                  </a:lnTo>
                  <a:lnTo>
                    <a:pt x="390842" y="469557"/>
                  </a:lnTo>
                  <a:lnTo>
                    <a:pt x="394843" y="469417"/>
                  </a:lnTo>
                  <a:lnTo>
                    <a:pt x="398106" y="466166"/>
                  </a:lnTo>
                  <a:lnTo>
                    <a:pt x="398106" y="458177"/>
                  </a:lnTo>
                  <a:lnTo>
                    <a:pt x="394843" y="454926"/>
                  </a:lnTo>
                  <a:lnTo>
                    <a:pt x="338035" y="454926"/>
                  </a:lnTo>
                  <a:lnTo>
                    <a:pt x="338035" y="454774"/>
                  </a:lnTo>
                  <a:lnTo>
                    <a:pt x="338035" y="402310"/>
                  </a:lnTo>
                  <a:lnTo>
                    <a:pt x="545388" y="402310"/>
                  </a:lnTo>
                  <a:lnTo>
                    <a:pt x="545541" y="402310"/>
                  </a:lnTo>
                  <a:lnTo>
                    <a:pt x="565848" y="398195"/>
                  </a:lnTo>
                  <a:lnTo>
                    <a:pt x="565988" y="398157"/>
                  </a:lnTo>
                  <a:lnTo>
                    <a:pt x="571182" y="394677"/>
                  </a:lnTo>
                  <a:lnTo>
                    <a:pt x="581672" y="387680"/>
                  </a:lnTo>
                  <a:lnTo>
                    <a:pt x="582625" y="387057"/>
                  </a:lnTo>
                  <a:lnTo>
                    <a:pt x="582828" y="386854"/>
                  </a:lnTo>
                  <a:lnTo>
                    <a:pt x="587057" y="380606"/>
                  </a:lnTo>
                  <a:lnTo>
                    <a:pt x="593966" y="370547"/>
                  </a:lnTo>
                  <a:lnTo>
                    <a:pt x="594004" y="370332"/>
                  </a:lnTo>
                  <a:lnTo>
                    <a:pt x="594182" y="370078"/>
                  </a:lnTo>
                  <a:lnTo>
                    <a:pt x="595896" y="361594"/>
                  </a:lnTo>
                  <a:lnTo>
                    <a:pt x="598347" y="350291"/>
                  </a:lnTo>
                  <a:lnTo>
                    <a:pt x="598335" y="349554"/>
                  </a:lnTo>
                  <a:lnTo>
                    <a:pt x="598347" y="346151"/>
                  </a:lnTo>
                  <a:lnTo>
                    <a:pt x="598347" y="334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5862065" y="3367278"/>
            <a:ext cx="1294765" cy="0"/>
          </a:xfrm>
          <a:custGeom>
            <a:avLst/>
            <a:gdLst/>
            <a:ahLst/>
            <a:cxnLst/>
            <a:rect l="l" t="t" r="r" b="b"/>
            <a:pathLst>
              <a:path w="1294765">
                <a:moveTo>
                  <a:pt x="0" y="0"/>
                </a:moveTo>
                <a:lnTo>
                  <a:pt x="1294599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545007" y="3889983"/>
            <a:ext cx="1650364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latin typeface="Tahoma"/>
                <a:cs typeface="Tahoma"/>
              </a:rPr>
              <a:t>C</a:t>
            </a:r>
            <a:r>
              <a:rPr sz="1400" b="1" spc="-180" dirty="0">
                <a:latin typeface="Tahoma"/>
                <a:cs typeface="Tahoma"/>
              </a:rPr>
              <a:t>S</a:t>
            </a:r>
            <a:r>
              <a:rPr sz="1400" b="1" spc="-90" dirty="0">
                <a:latin typeface="Tahoma"/>
                <a:cs typeface="Tahoma"/>
              </a:rPr>
              <a:t> </a:t>
            </a:r>
            <a:r>
              <a:rPr sz="1400" b="1" spc="-195" dirty="0">
                <a:latin typeface="Tahoma"/>
                <a:cs typeface="Tahoma"/>
              </a:rPr>
              <a:t>S</a:t>
            </a:r>
            <a:r>
              <a:rPr sz="1400" b="1" spc="-120" dirty="0">
                <a:latin typeface="Tahoma"/>
                <a:cs typeface="Tahoma"/>
              </a:rPr>
              <a:t>u</a:t>
            </a:r>
            <a:r>
              <a:rPr sz="1400" b="1" spc="-105" dirty="0">
                <a:latin typeface="Tahoma"/>
                <a:cs typeface="Tahoma"/>
              </a:rPr>
              <a:t>p</a:t>
            </a:r>
            <a:r>
              <a:rPr sz="1400" b="1" spc="-95" dirty="0">
                <a:latin typeface="Tahoma"/>
                <a:cs typeface="Tahoma"/>
              </a:rPr>
              <a:t>p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35" dirty="0">
                <a:latin typeface="Tahoma"/>
                <a:cs typeface="Tahoma"/>
              </a:rPr>
              <a:t>r</a:t>
            </a:r>
            <a:r>
              <a:rPr sz="1400" b="1" spc="-105" dirty="0">
                <a:latin typeface="Tahoma"/>
                <a:cs typeface="Tahoma"/>
              </a:rPr>
              <a:t>t</a:t>
            </a:r>
            <a:r>
              <a:rPr sz="1400" b="1" spc="-130" dirty="0">
                <a:latin typeface="Tahoma"/>
                <a:cs typeface="Tahoma"/>
              </a:rPr>
              <a:t>e</a:t>
            </a:r>
            <a:r>
              <a:rPr sz="1400" b="1" spc="-110" dirty="0">
                <a:latin typeface="Tahoma"/>
                <a:cs typeface="Tahoma"/>
              </a:rPr>
              <a:t>d</a:t>
            </a:r>
            <a:r>
              <a:rPr sz="1400" b="1" spc="-120" dirty="0">
                <a:latin typeface="Tahoma"/>
                <a:cs typeface="Tahoma"/>
              </a:rPr>
              <a:t> P</a:t>
            </a:r>
            <a:r>
              <a:rPr sz="1400" b="1" spc="-95" dirty="0">
                <a:latin typeface="Tahoma"/>
                <a:cs typeface="Tahoma"/>
              </a:rPr>
              <a:t>r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150" dirty="0">
                <a:latin typeface="Tahoma"/>
                <a:cs typeface="Tahoma"/>
              </a:rPr>
              <a:t>j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95" dirty="0">
                <a:latin typeface="Tahoma"/>
                <a:cs typeface="Tahoma"/>
              </a:rPr>
              <a:t>c</a:t>
            </a:r>
            <a:r>
              <a:rPr sz="1400" b="1" spc="-100" dirty="0">
                <a:latin typeface="Tahoma"/>
                <a:cs typeface="Tahoma"/>
              </a:rPr>
              <a:t>t  </a:t>
            </a:r>
            <a:r>
              <a:rPr sz="1400" b="1" spc="-125" dirty="0">
                <a:latin typeface="Tahoma"/>
                <a:cs typeface="Tahoma"/>
              </a:rPr>
              <a:t>Structure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85420" algn="l"/>
              </a:tabLst>
            </a:pPr>
            <a:r>
              <a:rPr sz="1050" spc="-60" dirty="0">
                <a:latin typeface="Tahoma"/>
                <a:cs typeface="Tahoma"/>
              </a:rPr>
              <a:t>Re</a:t>
            </a:r>
            <a:r>
              <a:rPr sz="1050" spc="-45" dirty="0">
                <a:latin typeface="Tahoma"/>
                <a:cs typeface="Tahoma"/>
              </a:rPr>
              <a:t>p</a:t>
            </a:r>
            <a:r>
              <a:rPr sz="1050" spc="-55" dirty="0">
                <a:latin typeface="Tahoma"/>
                <a:cs typeface="Tahoma"/>
              </a:rPr>
              <a:t>o</a:t>
            </a:r>
            <a:r>
              <a:rPr sz="1050" spc="-60" dirty="0">
                <a:latin typeface="Tahoma"/>
                <a:cs typeface="Tahoma"/>
              </a:rPr>
              <a:t>s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55" dirty="0">
                <a:latin typeface="Tahoma"/>
                <a:cs typeface="Tahoma"/>
              </a:rPr>
              <a:t>t</a:t>
            </a:r>
            <a:r>
              <a:rPr sz="1050" spc="-40" dirty="0">
                <a:latin typeface="Tahoma"/>
                <a:cs typeface="Tahoma"/>
              </a:rPr>
              <a:t>or</a:t>
            </a:r>
            <a:r>
              <a:rPr sz="1050" spc="-50" dirty="0">
                <a:latin typeface="Tahoma"/>
                <a:cs typeface="Tahoma"/>
              </a:rPr>
              <a:t>y</a:t>
            </a:r>
            <a:r>
              <a:rPr sz="1050" spc="-100" dirty="0">
                <a:latin typeface="Tahoma"/>
                <a:cs typeface="Tahoma"/>
              </a:rPr>
              <a:t> </a:t>
            </a:r>
            <a:r>
              <a:rPr sz="1050" spc="60" dirty="0">
                <a:latin typeface="Tahoma"/>
                <a:cs typeface="Tahoma"/>
              </a:rPr>
              <a:t>M</a:t>
            </a:r>
            <a:r>
              <a:rPr sz="1050" spc="-30" dirty="0">
                <a:latin typeface="Tahoma"/>
                <a:cs typeface="Tahoma"/>
              </a:rPr>
              <a:t>o</a:t>
            </a:r>
            <a:r>
              <a:rPr sz="1050" spc="-35" dirty="0">
                <a:latin typeface="Tahoma"/>
                <a:cs typeface="Tahoma"/>
              </a:rPr>
              <a:t>d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40" dirty="0">
                <a:latin typeface="Tahoma"/>
                <a:cs typeface="Tahoma"/>
              </a:rPr>
              <a:t>n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60" dirty="0">
                <a:latin typeface="Tahoma"/>
                <a:cs typeface="Tahoma"/>
              </a:rPr>
              <a:t>z</a:t>
            </a:r>
            <a:r>
              <a:rPr sz="1050" spc="-65" dirty="0">
                <a:latin typeface="Tahoma"/>
                <a:cs typeface="Tahoma"/>
              </a:rPr>
              <a:t>e</a:t>
            </a:r>
            <a:r>
              <a:rPr sz="1050" spc="-60" dirty="0">
                <a:latin typeface="Tahoma"/>
                <a:cs typeface="Tahoma"/>
              </a:rPr>
              <a:t>r</a:t>
            </a:r>
            <a:endParaRPr sz="10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30" dirty="0">
                <a:latin typeface="Tahoma"/>
                <a:cs typeface="Tahoma"/>
              </a:rPr>
              <a:t>O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0" dirty="0">
                <a:latin typeface="Tahoma"/>
                <a:cs typeface="Tahoma"/>
              </a:rPr>
              <a:t>k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75" dirty="0">
                <a:latin typeface="Tahoma"/>
                <a:cs typeface="Tahoma"/>
              </a:rPr>
              <a:t>Ind</a:t>
            </a:r>
            <a:r>
              <a:rPr sz="1050" spc="-70" dirty="0">
                <a:latin typeface="Tahoma"/>
                <a:cs typeface="Tahoma"/>
              </a:rPr>
              <a:t>e</a:t>
            </a:r>
            <a:r>
              <a:rPr sz="1050" spc="-85" dirty="0">
                <a:latin typeface="Tahoma"/>
                <a:cs typeface="Tahoma"/>
              </a:rPr>
              <a:t>x</a:t>
            </a:r>
            <a:r>
              <a:rPr sz="1050" spc="-100" dirty="0">
                <a:latin typeface="Tahoma"/>
                <a:cs typeface="Tahoma"/>
              </a:rPr>
              <a:t> </a:t>
            </a:r>
            <a:r>
              <a:rPr sz="1050" spc="-60" dirty="0">
                <a:latin typeface="Tahoma"/>
                <a:cs typeface="Tahoma"/>
              </a:rPr>
              <a:t>C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55" dirty="0">
                <a:latin typeface="Tahoma"/>
                <a:cs typeface="Tahoma"/>
              </a:rPr>
              <a:t>nv</a:t>
            </a:r>
            <a:r>
              <a:rPr sz="1050" spc="-45" dirty="0">
                <a:latin typeface="Tahoma"/>
                <a:cs typeface="Tahoma"/>
              </a:rPr>
              <a:t>e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55" dirty="0">
                <a:latin typeface="Tahoma"/>
                <a:cs typeface="Tahoma"/>
              </a:rPr>
              <a:t>t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60" dirty="0">
                <a:latin typeface="Tahoma"/>
                <a:cs typeface="Tahoma"/>
              </a:rPr>
              <a:t>r</a:t>
            </a:r>
            <a:endParaRPr sz="10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25" dirty="0">
                <a:latin typeface="Tahoma"/>
                <a:cs typeface="Tahoma"/>
              </a:rPr>
              <a:t>A</a:t>
            </a:r>
            <a:r>
              <a:rPr sz="1050" spc="-65" dirty="0">
                <a:latin typeface="Tahoma"/>
                <a:cs typeface="Tahoma"/>
              </a:rPr>
              <a:t>E</a:t>
            </a:r>
            <a:r>
              <a:rPr sz="1050" spc="60" dirty="0">
                <a:latin typeface="Tahoma"/>
                <a:cs typeface="Tahoma"/>
              </a:rPr>
              <a:t>M</a:t>
            </a:r>
            <a:r>
              <a:rPr sz="1050" spc="-125" dirty="0">
                <a:latin typeface="Tahoma"/>
                <a:cs typeface="Tahoma"/>
              </a:rPr>
              <a:t> </a:t>
            </a:r>
            <a:r>
              <a:rPr sz="1050" spc="-50" dirty="0">
                <a:latin typeface="Tahoma"/>
                <a:cs typeface="Tahoma"/>
              </a:rPr>
              <a:t>W</a:t>
            </a:r>
            <a:r>
              <a:rPr sz="1050" spc="-40" dirty="0">
                <a:latin typeface="Tahoma"/>
                <a:cs typeface="Tahoma"/>
              </a:rPr>
              <a:t>or</a:t>
            </a:r>
            <a:r>
              <a:rPr sz="1050" spc="-80" dirty="0">
                <a:latin typeface="Tahoma"/>
                <a:cs typeface="Tahoma"/>
              </a:rPr>
              <a:t>k</a:t>
            </a:r>
            <a:r>
              <a:rPr sz="1050" spc="-55" dirty="0">
                <a:latin typeface="Tahoma"/>
                <a:cs typeface="Tahoma"/>
              </a:rPr>
              <a:t>f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30" dirty="0">
                <a:latin typeface="Tahoma"/>
                <a:cs typeface="Tahoma"/>
              </a:rPr>
              <a:t>ow</a:t>
            </a:r>
            <a:r>
              <a:rPr sz="1050" spc="-114" dirty="0">
                <a:latin typeface="Tahoma"/>
                <a:cs typeface="Tahoma"/>
              </a:rPr>
              <a:t> </a:t>
            </a:r>
            <a:r>
              <a:rPr sz="1050" spc="60" dirty="0">
                <a:latin typeface="Tahoma"/>
                <a:cs typeface="Tahoma"/>
              </a:rPr>
              <a:t>M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80" dirty="0">
                <a:latin typeface="Tahoma"/>
                <a:cs typeface="Tahoma"/>
              </a:rPr>
              <a:t>g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5" dirty="0">
                <a:latin typeface="Tahoma"/>
                <a:cs typeface="Tahoma"/>
              </a:rPr>
              <a:t>t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25" dirty="0">
                <a:latin typeface="Tahoma"/>
                <a:cs typeface="Tahoma"/>
              </a:rPr>
              <a:t>on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45007" y="4956783"/>
            <a:ext cx="1527810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204" dirty="0">
                <a:latin typeface="Tahoma"/>
                <a:cs typeface="Tahoma"/>
              </a:rPr>
              <a:t>R</a:t>
            </a:r>
            <a:r>
              <a:rPr sz="1400" b="1" spc="-105" dirty="0">
                <a:latin typeface="Tahoma"/>
                <a:cs typeface="Tahoma"/>
              </a:rPr>
              <a:t>e</a:t>
            </a:r>
            <a:r>
              <a:rPr sz="1400" b="1" spc="-120" dirty="0">
                <a:latin typeface="Tahoma"/>
                <a:cs typeface="Tahoma"/>
              </a:rPr>
              <a:t>f</a:t>
            </a:r>
            <a:r>
              <a:rPr sz="1400" b="1" spc="-140" dirty="0">
                <a:latin typeface="Tahoma"/>
                <a:cs typeface="Tahoma"/>
              </a:rPr>
              <a:t>a</a:t>
            </a:r>
            <a:r>
              <a:rPr sz="1400" b="1" spc="-85" dirty="0">
                <a:latin typeface="Tahoma"/>
                <a:cs typeface="Tahoma"/>
              </a:rPr>
              <a:t>c</a:t>
            </a:r>
            <a:r>
              <a:rPr sz="1400" b="1" spc="-130" dirty="0">
                <a:latin typeface="Tahoma"/>
                <a:cs typeface="Tahoma"/>
              </a:rPr>
              <a:t>t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120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D</a:t>
            </a:r>
            <a:r>
              <a:rPr sz="1400" b="1" spc="-55" dirty="0">
                <a:latin typeface="Tahoma"/>
                <a:cs typeface="Tahoma"/>
              </a:rPr>
              <a:t>i</a:t>
            </a:r>
            <a:r>
              <a:rPr sz="1400" b="1" spc="-150" dirty="0">
                <a:latin typeface="Tahoma"/>
                <a:cs typeface="Tahoma"/>
              </a:rPr>
              <a:t>s</a:t>
            </a:r>
            <a:r>
              <a:rPr sz="1400" b="1" spc="-105" dirty="0">
                <a:latin typeface="Tahoma"/>
                <a:cs typeface="Tahoma"/>
              </a:rPr>
              <a:t>p</a:t>
            </a:r>
            <a:r>
              <a:rPr sz="1400" b="1" spc="-135" dirty="0">
                <a:latin typeface="Tahoma"/>
                <a:cs typeface="Tahoma"/>
              </a:rPr>
              <a:t>at</a:t>
            </a:r>
            <a:r>
              <a:rPr sz="1400" b="1" spc="-120" dirty="0">
                <a:latin typeface="Tahoma"/>
                <a:cs typeface="Tahoma"/>
              </a:rPr>
              <a:t>c</a:t>
            </a:r>
            <a:r>
              <a:rPr sz="1400" b="1" spc="-125" dirty="0">
                <a:latin typeface="Tahoma"/>
                <a:cs typeface="Tahoma"/>
              </a:rPr>
              <a:t>h</a:t>
            </a:r>
            <a:r>
              <a:rPr sz="1400" b="1" spc="-110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r  </a:t>
            </a:r>
            <a:r>
              <a:rPr sz="1400" b="1" spc="-114" dirty="0">
                <a:latin typeface="Tahoma"/>
                <a:cs typeface="Tahoma"/>
              </a:rPr>
              <a:t>Configurations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85420" algn="l"/>
              </a:tabLst>
            </a:pPr>
            <a:r>
              <a:rPr sz="1050" spc="-35" dirty="0">
                <a:latin typeface="Tahoma"/>
                <a:cs typeface="Tahoma"/>
              </a:rPr>
              <a:t>D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70" dirty="0">
                <a:latin typeface="Tahoma"/>
                <a:cs typeface="Tahoma"/>
              </a:rPr>
              <a:t>sp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5" dirty="0">
                <a:latin typeface="Tahoma"/>
                <a:cs typeface="Tahoma"/>
              </a:rPr>
              <a:t>t</a:t>
            </a:r>
            <a:r>
              <a:rPr sz="1050" spc="-45" dirty="0">
                <a:latin typeface="Tahoma"/>
                <a:cs typeface="Tahoma"/>
              </a:rPr>
              <a:t>c</a:t>
            </a:r>
            <a:r>
              <a:rPr sz="1050" spc="-25" dirty="0">
                <a:latin typeface="Tahoma"/>
                <a:cs typeface="Tahoma"/>
              </a:rPr>
              <a:t>h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125" dirty="0">
                <a:latin typeface="Tahoma"/>
                <a:cs typeface="Tahoma"/>
              </a:rPr>
              <a:t> </a:t>
            </a:r>
            <a:r>
              <a:rPr sz="1050" spc="-60" dirty="0">
                <a:latin typeface="Tahoma"/>
                <a:cs typeface="Tahoma"/>
              </a:rPr>
              <a:t>C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55" dirty="0">
                <a:latin typeface="Tahoma"/>
                <a:cs typeface="Tahoma"/>
              </a:rPr>
              <a:t>nv</a:t>
            </a:r>
            <a:r>
              <a:rPr sz="1050" spc="-45" dirty="0">
                <a:latin typeface="Tahoma"/>
                <a:cs typeface="Tahoma"/>
              </a:rPr>
              <a:t>e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55" dirty="0">
                <a:latin typeface="Tahoma"/>
                <a:cs typeface="Tahoma"/>
              </a:rPr>
              <a:t>t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60" dirty="0">
                <a:latin typeface="Tahoma"/>
                <a:cs typeface="Tahoma"/>
              </a:rPr>
              <a:t>r</a:t>
            </a:r>
            <a:endParaRPr sz="10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30" dirty="0">
                <a:latin typeface="Tahoma"/>
                <a:cs typeface="Tahoma"/>
              </a:rPr>
              <a:t>Va</a:t>
            </a:r>
            <a:r>
              <a:rPr sz="1050" spc="-20" dirty="0">
                <a:latin typeface="Tahoma"/>
                <a:cs typeface="Tahoma"/>
              </a:rPr>
              <a:t>l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45" dirty="0">
                <a:latin typeface="Tahoma"/>
                <a:cs typeface="Tahoma"/>
              </a:rPr>
              <a:t>d</a:t>
            </a:r>
            <a:r>
              <a:rPr sz="1050" spc="-60" dirty="0">
                <a:latin typeface="Tahoma"/>
                <a:cs typeface="Tahoma"/>
              </a:rPr>
              <a:t>at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125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a</a:t>
            </a:r>
            <a:r>
              <a:rPr sz="1050" spc="-60" dirty="0">
                <a:latin typeface="Tahoma"/>
                <a:cs typeface="Tahoma"/>
              </a:rPr>
              <a:t>n</a:t>
            </a:r>
            <a:r>
              <a:rPr sz="1050" spc="-40" dirty="0">
                <a:latin typeface="Tahoma"/>
                <a:cs typeface="Tahoma"/>
              </a:rPr>
              <a:t>d</a:t>
            </a:r>
            <a:r>
              <a:rPr sz="1050" spc="-105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Te</a:t>
            </a:r>
            <a:r>
              <a:rPr sz="1050" spc="-90" dirty="0">
                <a:latin typeface="Tahoma"/>
                <a:cs typeface="Tahoma"/>
              </a:rPr>
              <a:t>s</a:t>
            </a:r>
            <a:r>
              <a:rPr sz="1050" spc="-55" dirty="0">
                <a:latin typeface="Tahoma"/>
                <a:cs typeface="Tahoma"/>
              </a:rPr>
              <a:t>t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40" dirty="0">
                <a:latin typeface="Tahoma"/>
                <a:cs typeface="Tahoma"/>
              </a:rPr>
              <a:t>n</a:t>
            </a:r>
            <a:r>
              <a:rPr sz="1050" spc="-75" dirty="0">
                <a:latin typeface="Tahoma"/>
                <a:cs typeface="Tahoma"/>
              </a:rPr>
              <a:t>g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01725" y="3889983"/>
            <a:ext cx="1964689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70" dirty="0">
                <a:latin typeface="Tahoma"/>
                <a:cs typeface="Tahoma"/>
              </a:rPr>
              <a:t>C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120" dirty="0">
                <a:latin typeface="Tahoma"/>
                <a:cs typeface="Tahoma"/>
              </a:rPr>
              <a:t>n</a:t>
            </a:r>
            <a:r>
              <a:rPr sz="1400" b="1" spc="-110" dirty="0">
                <a:latin typeface="Tahoma"/>
                <a:cs typeface="Tahoma"/>
              </a:rPr>
              <a:t>f</a:t>
            </a:r>
            <a:r>
              <a:rPr sz="1400" b="1" spc="-90" dirty="0">
                <a:latin typeface="Tahoma"/>
                <a:cs typeface="Tahoma"/>
              </a:rPr>
              <a:t>i</a:t>
            </a:r>
            <a:r>
              <a:rPr sz="1400" b="1" spc="-155" dirty="0">
                <a:latin typeface="Tahoma"/>
                <a:cs typeface="Tahoma"/>
              </a:rPr>
              <a:t>g</a:t>
            </a:r>
            <a:r>
              <a:rPr sz="1400" b="1" spc="-120" dirty="0">
                <a:latin typeface="Tahoma"/>
                <a:cs typeface="Tahoma"/>
              </a:rPr>
              <a:t>u</a:t>
            </a:r>
            <a:r>
              <a:rPr sz="1400" b="1" spc="-95" dirty="0">
                <a:latin typeface="Tahoma"/>
                <a:cs typeface="Tahoma"/>
              </a:rPr>
              <a:t>r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90" dirty="0">
                <a:latin typeface="Tahoma"/>
                <a:cs typeface="Tahoma"/>
              </a:rPr>
              <a:t>Cl</a:t>
            </a:r>
            <a:r>
              <a:rPr sz="1400" b="1" spc="-110" dirty="0">
                <a:latin typeface="Tahoma"/>
                <a:cs typeface="Tahoma"/>
              </a:rPr>
              <a:t>o</a:t>
            </a:r>
            <a:r>
              <a:rPr sz="1400" b="1" spc="-120" dirty="0">
                <a:latin typeface="Tahoma"/>
                <a:cs typeface="Tahoma"/>
              </a:rPr>
              <a:t>u</a:t>
            </a:r>
            <a:r>
              <a:rPr sz="1400" b="1" spc="-110" dirty="0">
                <a:latin typeface="Tahoma"/>
                <a:cs typeface="Tahoma"/>
              </a:rPr>
              <a:t>d</a:t>
            </a:r>
            <a:r>
              <a:rPr sz="1400" b="1" spc="-95" dirty="0">
                <a:latin typeface="Tahoma"/>
                <a:cs typeface="Tahoma"/>
              </a:rPr>
              <a:t> </a:t>
            </a:r>
            <a:r>
              <a:rPr sz="1400" b="1" spc="-105" dirty="0">
                <a:latin typeface="Tahoma"/>
                <a:cs typeface="Tahoma"/>
              </a:rPr>
              <a:t>M</a:t>
            </a:r>
            <a:r>
              <a:rPr sz="1400" b="1" spc="-130" dirty="0">
                <a:latin typeface="Tahoma"/>
                <a:cs typeface="Tahoma"/>
              </a:rPr>
              <a:t>an</a:t>
            </a:r>
            <a:r>
              <a:rPr sz="1400" b="1" spc="-150" dirty="0">
                <a:latin typeface="Tahoma"/>
                <a:cs typeface="Tahoma"/>
              </a:rPr>
              <a:t>a</a:t>
            </a:r>
            <a:r>
              <a:rPr sz="1400" b="1" spc="-155" dirty="0">
                <a:latin typeface="Tahoma"/>
                <a:cs typeface="Tahoma"/>
              </a:rPr>
              <a:t>g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r  </a:t>
            </a:r>
            <a:r>
              <a:rPr sz="1400" b="1" spc="-95" dirty="0">
                <a:latin typeface="Tahoma"/>
                <a:cs typeface="Tahoma"/>
              </a:rPr>
              <a:t>Pipelines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85420" algn="l"/>
              </a:tabLst>
            </a:pPr>
            <a:r>
              <a:rPr sz="1050" spc="-65" dirty="0">
                <a:latin typeface="Tahoma"/>
                <a:cs typeface="Tahoma"/>
              </a:rPr>
              <a:t>E</a:t>
            </a:r>
            <a:r>
              <a:rPr sz="1050" spc="-105" dirty="0">
                <a:latin typeface="Tahoma"/>
                <a:cs typeface="Tahoma"/>
              </a:rPr>
              <a:t>nv</a:t>
            </a:r>
            <a:r>
              <a:rPr sz="1050" spc="-55" dirty="0">
                <a:latin typeface="Tahoma"/>
                <a:cs typeface="Tahoma"/>
              </a:rPr>
              <a:t>.</a:t>
            </a:r>
            <a:r>
              <a:rPr sz="1050" spc="-100" dirty="0">
                <a:latin typeface="Tahoma"/>
                <a:cs typeface="Tahoma"/>
              </a:rPr>
              <a:t> </a:t>
            </a:r>
            <a:r>
              <a:rPr sz="1050" spc="-95" dirty="0">
                <a:latin typeface="Tahoma"/>
                <a:cs typeface="Tahoma"/>
              </a:rPr>
              <a:t>S</a:t>
            </a:r>
            <a:r>
              <a:rPr sz="1050" spc="-60" dirty="0">
                <a:latin typeface="Tahoma"/>
                <a:cs typeface="Tahoma"/>
              </a:rPr>
              <a:t>p</a:t>
            </a:r>
            <a:r>
              <a:rPr sz="1050" spc="-45" dirty="0">
                <a:latin typeface="Tahoma"/>
                <a:cs typeface="Tahoma"/>
              </a:rPr>
              <a:t>ec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90" dirty="0">
                <a:latin typeface="Tahoma"/>
                <a:cs typeface="Tahoma"/>
              </a:rPr>
              <a:t>f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50" dirty="0">
                <a:latin typeface="Tahoma"/>
                <a:cs typeface="Tahoma"/>
              </a:rPr>
              <a:t>c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P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60" dirty="0">
                <a:latin typeface="Tahoma"/>
                <a:cs typeface="Tahoma"/>
              </a:rPr>
              <a:t>p</a:t>
            </a:r>
            <a:r>
              <a:rPr sz="1050" spc="-45" dirty="0">
                <a:latin typeface="Tahoma"/>
                <a:cs typeface="Tahoma"/>
              </a:rPr>
              <a:t>e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55" dirty="0">
                <a:latin typeface="Tahoma"/>
                <a:cs typeface="Tahoma"/>
              </a:rPr>
              <a:t>n</a:t>
            </a:r>
            <a:r>
              <a:rPr sz="1050" spc="-40" dirty="0">
                <a:latin typeface="Tahoma"/>
                <a:cs typeface="Tahoma"/>
              </a:rPr>
              <a:t>e</a:t>
            </a:r>
            <a:r>
              <a:rPr sz="1050" spc="-80" dirty="0">
                <a:latin typeface="Tahoma"/>
                <a:cs typeface="Tahoma"/>
              </a:rPr>
              <a:t>s</a:t>
            </a:r>
            <a:endParaRPr sz="10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50" dirty="0">
                <a:latin typeface="Tahoma"/>
                <a:cs typeface="Tahoma"/>
              </a:rPr>
              <a:t>F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65" dirty="0">
                <a:latin typeface="Tahoma"/>
                <a:cs typeface="Tahoma"/>
              </a:rPr>
              <a:t>n</a:t>
            </a:r>
            <a:r>
              <a:rPr sz="1050" spc="-35" dirty="0">
                <a:latin typeface="Tahoma"/>
                <a:cs typeface="Tahoma"/>
              </a:rPr>
              <a:t>t</a:t>
            </a:r>
            <a:r>
              <a:rPr sz="1050" spc="-100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E</a:t>
            </a:r>
            <a:r>
              <a:rPr sz="1050" spc="-45" dirty="0">
                <a:latin typeface="Tahoma"/>
                <a:cs typeface="Tahoma"/>
              </a:rPr>
              <a:t>n</a:t>
            </a:r>
            <a:r>
              <a:rPr sz="1050" spc="-35" dirty="0">
                <a:latin typeface="Tahoma"/>
                <a:cs typeface="Tahoma"/>
              </a:rPr>
              <a:t>d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P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60" dirty="0">
                <a:latin typeface="Tahoma"/>
                <a:cs typeface="Tahoma"/>
              </a:rPr>
              <a:t>p</a:t>
            </a:r>
            <a:r>
              <a:rPr sz="1050" spc="-45" dirty="0">
                <a:latin typeface="Tahoma"/>
                <a:cs typeface="Tahoma"/>
              </a:rPr>
              <a:t>e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55" dirty="0">
                <a:latin typeface="Tahoma"/>
                <a:cs typeface="Tahoma"/>
              </a:rPr>
              <a:t>ne</a:t>
            </a:r>
            <a:endParaRPr sz="10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30" dirty="0">
                <a:latin typeface="Tahoma"/>
                <a:cs typeface="Tahoma"/>
              </a:rPr>
              <a:t>Q</a:t>
            </a:r>
            <a:r>
              <a:rPr sz="1050" spc="-40" dirty="0">
                <a:latin typeface="Tahoma"/>
                <a:cs typeface="Tahoma"/>
              </a:rPr>
              <a:t>u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40" dirty="0">
                <a:latin typeface="Tahoma"/>
                <a:cs typeface="Tahoma"/>
              </a:rPr>
              <a:t>ity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P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40" dirty="0">
                <a:latin typeface="Tahoma"/>
                <a:cs typeface="Tahoma"/>
              </a:rPr>
              <a:t>p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15" dirty="0">
                <a:latin typeface="Tahoma"/>
                <a:cs typeface="Tahoma"/>
              </a:rPr>
              <a:t>i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01725" y="4956783"/>
            <a:ext cx="1736089" cy="40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95" dirty="0">
                <a:latin typeface="Tahoma"/>
                <a:cs typeface="Tahoma"/>
              </a:rPr>
              <a:t>I</a:t>
            </a:r>
            <a:r>
              <a:rPr sz="1400" b="1" spc="-130" dirty="0">
                <a:latin typeface="Tahoma"/>
                <a:cs typeface="Tahoma"/>
              </a:rPr>
              <a:t>t</a:t>
            </a:r>
            <a:r>
              <a:rPr sz="1400" b="1" spc="-125" dirty="0">
                <a:latin typeface="Tahoma"/>
                <a:cs typeface="Tahoma"/>
              </a:rPr>
              <a:t>e</a:t>
            </a:r>
            <a:r>
              <a:rPr sz="1400" b="1" spc="-110" dirty="0">
                <a:latin typeface="Tahoma"/>
                <a:cs typeface="Tahoma"/>
              </a:rPr>
              <a:t>r</a:t>
            </a:r>
            <a:r>
              <a:rPr sz="1400" b="1" spc="-135" dirty="0">
                <a:latin typeface="Tahoma"/>
                <a:cs typeface="Tahoma"/>
              </a:rPr>
              <a:t>a</a:t>
            </a:r>
            <a:r>
              <a:rPr sz="1400" b="1" spc="-114" dirty="0">
                <a:latin typeface="Tahoma"/>
                <a:cs typeface="Tahoma"/>
              </a:rPr>
              <a:t>t</a:t>
            </a:r>
            <a:r>
              <a:rPr sz="1400" b="1" spc="-65" dirty="0">
                <a:latin typeface="Tahoma"/>
                <a:cs typeface="Tahoma"/>
              </a:rPr>
              <a:t>i</a:t>
            </a:r>
            <a:r>
              <a:rPr sz="1400" b="1" spc="-135" dirty="0">
                <a:latin typeface="Tahoma"/>
                <a:cs typeface="Tahoma"/>
              </a:rPr>
              <a:t>v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D</a:t>
            </a:r>
            <a:r>
              <a:rPr sz="1400" b="1" spc="-120" dirty="0">
                <a:latin typeface="Tahoma"/>
                <a:cs typeface="Tahoma"/>
              </a:rPr>
              <a:t>e</a:t>
            </a:r>
            <a:r>
              <a:rPr sz="1400" b="1" spc="-125" dirty="0">
                <a:latin typeface="Tahoma"/>
                <a:cs typeface="Tahoma"/>
              </a:rPr>
              <a:t>v</a:t>
            </a:r>
            <a:r>
              <a:rPr sz="1400" b="1" spc="-100" dirty="0">
                <a:latin typeface="Tahoma"/>
                <a:cs typeface="Tahoma"/>
              </a:rPr>
              <a:t>e</a:t>
            </a:r>
            <a:r>
              <a:rPr sz="1400" b="1" spc="-55" dirty="0">
                <a:latin typeface="Tahoma"/>
                <a:cs typeface="Tahoma"/>
              </a:rPr>
              <a:t>l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125" dirty="0">
                <a:latin typeface="Tahoma"/>
                <a:cs typeface="Tahoma"/>
              </a:rPr>
              <a:t>pm</a:t>
            </a:r>
            <a:r>
              <a:rPr sz="1400" b="1" spc="-130" dirty="0">
                <a:latin typeface="Tahoma"/>
                <a:cs typeface="Tahoma"/>
              </a:rPr>
              <a:t>e</a:t>
            </a:r>
            <a:r>
              <a:rPr sz="1400" b="1" spc="-120" dirty="0">
                <a:latin typeface="Tahoma"/>
                <a:cs typeface="Tahoma"/>
              </a:rPr>
              <a:t>n</a:t>
            </a:r>
            <a:r>
              <a:rPr sz="1400" b="1" spc="-125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85420" algn="l"/>
              </a:tabLst>
            </a:pPr>
            <a:r>
              <a:rPr sz="1050" spc="-95" dirty="0">
                <a:latin typeface="Tahoma"/>
                <a:cs typeface="Tahoma"/>
              </a:rPr>
              <a:t>S</a:t>
            </a:r>
            <a:r>
              <a:rPr sz="1050" spc="-70" dirty="0">
                <a:latin typeface="Tahoma"/>
                <a:cs typeface="Tahoma"/>
              </a:rPr>
              <a:t>p</a:t>
            </a:r>
            <a:r>
              <a:rPr sz="1050" spc="-40" dirty="0">
                <a:latin typeface="Tahoma"/>
                <a:cs typeface="Tahoma"/>
              </a:rPr>
              <a:t>r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65" dirty="0">
                <a:latin typeface="Tahoma"/>
                <a:cs typeface="Tahoma"/>
              </a:rPr>
              <a:t>n</a:t>
            </a:r>
            <a:r>
              <a:rPr sz="1050" spc="-35" dirty="0">
                <a:latin typeface="Tahoma"/>
                <a:cs typeface="Tahoma"/>
              </a:rPr>
              <a:t>t</a:t>
            </a:r>
            <a:r>
              <a:rPr sz="1050" spc="-100" dirty="0">
                <a:latin typeface="Tahoma"/>
                <a:cs typeface="Tahoma"/>
              </a:rPr>
              <a:t> </a:t>
            </a:r>
            <a:r>
              <a:rPr sz="1050" spc="-60" dirty="0">
                <a:latin typeface="Tahoma"/>
                <a:cs typeface="Tahoma"/>
              </a:rPr>
              <a:t>C</a:t>
            </a:r>
            <a:r>
              <a:rPr sz="1050" spc="-50" dirty="0">
                <a:latin typeface="Tahoma"/>
                <a:cs typeface="Tahoma"/>
              </a:rPr>
              <a:t>y</a:t>
            </a:r>
            <a:r>
              <a:rPr sz="1050" spc="-45" dirty="0">
                <a:latin typeface="Tahoma"/>
                <a:cs typeface="Tahoma"/>
              </a:rPr>
              <a:t>c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80" dirty="0">
                <a:latin typeface="Tahoma"/>
                <a:cs typeface="Tahoma"/>
              </a:rPr>
              <a:t>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19726" y="3459086"/>
            <a:ext cx="1802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15" dirty="0">
                <a:latin typeface="Tahoma"/>
                <a:cs typeface="Tahoma"/>
              </a:rPr>
              <a:t>C</a:t>
            </a:r>
            <a:r>
              <a:rPr sz="1800" b="1" spc="-120" dirty="0">
                <a:latin typeface="Tahoma"/>
                <a:cs typeface="Tahoma"/>
              </a:rPr>
              <a:t>o</a:t>
            </a:r>
            <a:r>
              <a:rPr sz="1800" b="1" spc="-155" dirty="0">
                <a:latin typeface="Tahoma"/>
                <a:cs typeface="Tahoma"/>
              </a:rPr>
              <a:t>ntent</a:t>
            </a:r>
            <a:r>
              <a:rPr sz="1800" b="1" spc="-130" dirty="0">
                <a:latin typeface="Tahoma"/>
                <a:cs typeface="Tahoma"/>
              </a:rPr>
              <a:t> </a:t>
            </a:r>
            <a:r>
              <a:rPr sz="1800" b="1" spc="-120" dirty="0">
                <a:latin typeface="Tahoma"/>
                <a:cs typeface="Tahoma"/>
              </a:rPr>
              <a:t>M</a:t>
            </a:r>
            <a:r>
              <a:rPr sz="1800" b="1" spc="-105" dirty="0">
                <a:latin typeface="Tahoma"/>
                <a:cs typeface="Tahoma"/>
              </a:rPr>
              <a:t>i</a:t>
            </a:r>
            <a:r>
              <a:rPr sz="1800" b="1" spc="-190" dirty="0">
                <a:latin typeface="Tahoma"/>
                <a:cs typeface="Tahoma"/>
              </a:rPr>
              <a:t>g</a:t>
            </a:r>
            <a:r>
              <a:rPr sz="1800" b="1" spc="-150" dirty="0">
                <a:latin typeface="Tahoma"/>
                <a:cs typeface="Tahoma"/>
              </a:rPr>
              <a:t>r</a:t>
            </a:r>
            <a:r>
              <a:rPr sz="1800" b="1" spc="-180" dirty="0">
                <a:latin typeface="Tahoma"/>
                <a:cs typeface="Tahoma"/>
              </a:rPr>
              <a:t>a</a:t>
            </a:r>
            <a:r>
              <a:rPr sz="1800" b="1" spc="-155" dirty="0">
                <a:latin typeface="Tahoma"/>
                <a:cs typeface="Tahoma"/>
              </a:rPr>
              <a:t>t</a:t>
            </a:r>
            <a:r>
              <a:rPr sz="1800" b="1" spc="-100" dirty="0">
                <a:latin typeface="Tahoma"/>
                <a:cs typeface="Tahoma"/>
              </a:rPr>
              <a:t>io</a:t>
            </a:r>
            <a:r>
              <a:rPr sz="1800" b="1" spc="-150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674114" y="3367278"/>
            <a:ext cx="1294765" cy="0"/>
          </a:xfrm>
          <a:custGeom>
            <a:avLst/>
            <a:gdLst/>
            <a:ahLst/>
            <a:cxnLst/>
            <a:rect l="l" t="t" r="r" b="b"/>
            <a:pathLst>
              <a:path w="1294764">
                <a:moveTo>
                  <a:pt x="0" y="0"/>
                </a:moveTo>
                <a:lnTo>
                  <a:pt x="1294599" y="0"/>
                </a:lnTo>
              </a:path>
            </a:pathLst>
          </a:custGeom>
          <a:ln w="19050">
            <a:solidFill>
              <a:srgbClr val="EC31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11484" y="3889983"/>
            <a:ext cx="1815464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70" dirty="0">
                <a:latin typeface="Tahoma"/>
                <a:cs typeface="Tahoma"/>
              </a:rPr>
              <a:t>C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120" dirty="0">
                <a:latin typeface="Tahoma"/>
                <a:cs typeface="Tahoma"/>
              </a:rPr>
              <a:t>n</a:t>
            </a:r>
            <a:r>
              <a:rPr sz="1400" b="1" spc="-130" dirty="0">
                <a:latin typeface="Tahoma"/>
                <a:cs typeface="Tahoma"/>
              </a:rPr>
              <a:t>t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120" dirty="0">
                <a:latin typeface="Tahoma"/>
                <a:cs typeface="Tahoma"/>
              </a:rPr>
              <a:t>n</a:t>
            </a:r>
            <a:r>
              <a:rPr sz="1400" b="1" spc="-125" dirty="0">
                <a:latin typeface="Tahoma"/>
                <a:cs typeface="Tahoma"/>
              </a:rPr>
              <a:t>t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75" dirty="0">
                <a:latin typeface="Tahoma"/>
                <a:cs typeface="Tahoma"/>
              </a:rPr>
              <a:t>T</a:t>
            </a:r>
            <a:r>
              <a:rPr sz="1400" b="1" spc="-120" dirty="0">
                <a:latin typeface="Tahoma"/>
                <a:cs typeface="Tahoma"/>
              </a:rPr>
              <a:t>ran</a:t>
            </a:r>
            <a:r>
              <a:rPr sz="1400" b="1" spc="-135" dirty="0">
                <a:latin typeface="Tahoma"/>
                <a:cs typeface="Tahoma"/>
              </a:rPr>
              <a:t>s</a:t>
            </a:r>
            <a:r>
              <a:rPr sz="1400" b="1" spc="-110" dirty="0">
                <a:latin typeface="Tahoma"/>
                <a:cs typeface="Tahoma"/>
              </a:rPr>
              <a:t>f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100" dirty="0">
                <a:latin typeface="Tahoma"/>
                <a:cs typeface="Tahoma"/>
              </a:rPr>
              <a:t>r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215" dirty="0">
                <a:latin typeface="Tahoma"/>
                <a:cs typeface="Tahoma"/>
              </a:rPr>
              <a:t>T</a:t>
            </a:r>
            <a:r>
              <a:rPr sz="1400" b="1" spc="-75" dirty="0">
                <a:latin typeface="Tahoma"/>
                <a:cs typeface="Tahoma"/>
              </a:rPr>
              <a:t>o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35" dirty="0"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85420" algn="l"/>
              </a:tabLst>
            </a:pPr>
            <a:r>
              <a:rPr sz="1050" spc="-95" dirty="0">
                <a:latin typeface="Tahoma"/>
                <a:cs typeface="Tahoma"/>
              </a:rPr>
              <a:t>Ins</a:t>
            </a:r>
            <a:r>
              <a:rPr sz="1050" spc="-60" dirty="0">
                <a:latin typeface="Tahoma"/>
                <a:cs typeface="Tahoma"/>
              </a:rPr>
              <a:t>t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dirty="0">
                <a:latin typeface="Tahoma"/>
                <a:cs typeface="Tahoma"/>
              </a:rPr>
              <a:t>l</a:t>
            </a:r>
            <a:r>
              <a:rPr sz="1050" spc="-105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45" dirty="0">
                <a:latin typeface="Tahoma"/>
                <a:cs typeface="Tahoma"/>
              </a:rPr>
              <a:t>n</a:t>
            </a:r>
            <a:r>
              <a:rPr sz="1050" spc="-35" dirty="0">
                <a:latin typeface="Tahoma"/>
                <a:cs typeface="Tahoma"/>
              </a:rPr>
              <a:t>d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60" dirty="0">
                <a:latin typeface="Tahoma"/>
                <a:cs typeface="Tahoma"/>
              </a:rPr>
              <a:t>C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80" dirty="0">
                <a:latin typeface="Tahoma"/>
                <a:cs typeface="Tahoma"/>
              </a:rPr>
              <a:t>n</a:t>
            </a:r>
            <a:r>
              <a:rPr sz="1050" spc="-45" dirty="0">
                <a:latin typeface="Tahoma"/>
                <a:cs typeface="Tahoma"/>
              </a:rPr>
              <a:t>f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80" dirty="0">
                <a:latin typeface="Tahoma"/>
                <a:cs typeface="Tahoma"/>
              </a:rPr>
              <a:t>g</a:t>
            </a:r>
            <a:r>
              <a:rPr sz="1050" spc="-40" dirty="0">
                <a:latin typeface="Tahoma"/>
                <a:cs typeface="Tahoma"/>
              </a:rPr>
              <a:t>u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55" dirty="0">
                <a:latin typeface="Tahoma"/>
                <a:cs typeface="Tahoma"/>
              </a:rPr>
              <a:t>e</a:t>
            </a:r>
            <a:endParaRPr sz="1050">
              <a:latin typeface="Tahoma"/>
              <a:cs typeface="Tahoma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5" dirty="0">
                <a:latin typeface="Tahoma"/>
                <a:cs typeface="Tahoma"/>
              </a:rPr>
              <a:t>V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40" dirty="0">
                <a:latin typeface="Tahoma"/>
                <a:cs typeface="Tahoma"/>
              </a:rPr>
              <a:t>d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5" dirty="0">
                <a:latin typeface="Tahoma"/>
                <a:cs typeface="Tahoma"/>
              </a:rPr>
              <a:t>te</a:t>
            </a:r>
            <a:r>
              <a:rPr sz="1050" spc="-12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c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40" dirty="0">
                <a:latin typeface="Tahoma"/>
                <a:cs typeface="Tahoma"/>
              </a:rPr>
              <a:t>nn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45" dirty="0">
                <a:latin typeface="Tahoma"/>
                <a:cs typeface="Tahoma"/>
              </a:rPr>
              <a:t>c</a:t>
            </a:r>
            <a:r>
              <a:rPr sz="1050" spc="-35" dirty="0">
                <a:latin typeface="Tahoma"/>
                <a:cs typeface="Tahoma"/>
              </a:rPr>
              <a:t>ti</a:t>
            </a:r>
            <a:r>
              <a:rPr sz="1050" spc="-65" dirty="0">
                <a:latin typeface="Tahoma"/>
                <a:cs typeface="Tahoma"/>
              </a:rPr>
              <a:t>v</a:t>
            </a:r>
            <a:r>
              <a:rPr sz="1050" spc="-40" dirty="0">
                <a:latin typeface="Tahoma"/>
                <a:cs typeface="Tahoma"/>
              </a:rPr>
              <a:t>ity</a:t>
            </a:r>
            <a:r>
              <a:rPr sz="1050" spc="-155" dirty="0">
                <a:latin typeface="Tahoma"/>
                <a:cs typeface="Tahoma"/>
              </a:rPr>
              <a:t>,</a:t>
            </a:r>
            <a:r>
              <a:rPr sz="1050" spc="-120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60" dirty="0">
                <a:latin typeface="Tahoma"/>
                <a:cs typeface="Tahoma"/>
              </a:rPr>
              <a:t>v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" dirty="0">
                <a:latin typeface="Tahoma"/>
                <a:cs typeface="Tahoma"/>
              </a:rPr>
              <a:t>i</a:t>
            </a:r>
            <a:r>
              <a:rPr sz="1050" spc="-10" dirty="0">
                <a:latin typeface="Tahoma"/>
                <a:cs typeface="Tahoma"/>
              </a:rPr>
              <a:t>l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45" dirty="0">
                <a:latin typeface="Tahoma"/>
                <a:cs typeface="Tahoma"/>
              </a:rPr>
              <a:t>b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40" dirty="0">
                <a:latin typeface="Tahoma"/>
                <a:cs typeface="Tahoma"/>
              </a:rPr>
              <a:t>e  </a:t>
            </a:r>
            <a:r>
              <a:rPr sz="1050" spc="-45" dirty="0">
                <a:latin typeface="Tahoma"/>
                <a:cs typeface="Tahoma"/>
              </a:rPr>
              <a:t>d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70" dirty="0">
                <a:latin typeface="Tahoma"/>
                <a:cs typeface="Tahoma"/>
              </a:rPr>
              <a:t>sksp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45" dirty="0">
                <a:latin typeface="Tahoma"/>
                <a:cs typeface="Tahoma"/>
              </a:rPr>
              <a:t>c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155" dirty="0">
                <a:latin typeface="Tahoma"/>
                <a:cs typeface="Tahoma"/>
              </a:rPr>
              <a:t>,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c</a:t>
            </a:r>
            <a:r>
              <a:rPr sz="1050" spc="-50" dirty="0">
                <a:latin typeface="Tahoma"/>
                <a:cs typeface="Tahoma"/>
              </a:rPr>
              <a:t>p</a:t>
            </a:r>
            <a:r>
              <a:rPr sz="1050" spc="-40" dirty="0">
                <a:latin typeface="Tahoma"/>
                <a:cs typeface="Tahoma"/>
              </a:rPr>
              <a:t>u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55" dirty="0">
                <a:latin typeface="Tahoma"/>
                <a:cs typeface="Tahoma"/>
              </a:rPr>
              <a:t>et</a:t>
            </a:r>
            <a:r>
              <a:rPr sz="1050" spc="-45" dirty="0">
                <a:latin typeface="Tahoma"/>
                <a:cs typeface="Tahoma"/>
              </a:rPr>
              <a:t>c</a:t>
            </a:r>
            <a:r>
              <a:rPr sz="1050" spc="-155" dirty="0">
                <a:latin typeface="Tahoma"/>
                <a:cs typeface="Tahoma"/>
              </a:rPr>
              <a:t>.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11484" y="4743423"/>
            <a:ext cx="1342390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Tahoma"/>
                <a:cs typeface="Tahoma"/>
              </a:rPr>
              <a:t>A</a:t>
            </a:r>
            <a:r>
              <a:rPr sz="1400" b="1" spc="-110" dirty="0">
                <a:latin typeface="Tahoma"/>
                <a:cs typeface="Tahoma"/>
              </a:rPr>
              <a:t>Z</a:t>
            </a:r>
            <a:r>
              <a:rPr sz="1400" b="1" spc="-145" dirty="0">
                <a:latin typeface="Tahoma"/>
                <a:cs typeface="Tahoma"/>
              </a:rPr>
              <a:t>C</a:t>
            </a:r>
            <a:r>
              <a:rPr sz="1400" b="1" spc="-114" dirty="0">
                <a:latin typeface="Tahoma"/>
                <a:cs typeface="Tahoma"/>
              </a:rPr>
              <a:t>o</a:t>
            </a:r>
            <a:r>
              <a:rPr sz="1400" b="1" spc="-105" dirty="0">
                <a:latin typeface="Tahoma"/>
                <a:cs typeface="Tahoma"/>
              </a:rPr>
              <a:t>p</a:t>
            </a:r>
            <a:r>
              <a:rPr sz="1400" b="1" spc="-125" dirty="0">
                <a:latin typeface="Tahoma"/>
                <a:cs typeface="Tahoma"/>
              </a:rPr>
              <a:t>y</a:t>
            </a:r>
            <a:r>
              <a:rPr sz="1400" b="1" spc="-100" dirty="0">
                <a:latin typeface="Tahoma"/>
                <a:cs typeface="Tahoma"/>
              </a:rPr>
              <a:t> </a:t>
            </a:r>
            <a:r>
              <a:rPr sz="1400" b="1" spc="-120" dirty="0">
                <a:latin typeface="Tahoma"/>
                <a:cs typeface="Tahoma"/>
              </a:rPr>
              <a:t>P</a:t>
            </a:r>
            <a:r>
              <a:rPr sz="1400" b="1" spc="-95" dirty="0">
                <a:latin typeface="Tahoma"/>
                <a:cs typeface="Tahoma"/>
              </a:rPr>
              <a:t>r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100" dirty="0">
                <a:latin typeface="Tahoma"/>
                <a:cs typeface="Tahoma"/>
              </a:rPr>
              <a:t> </a:t>
            </a:r>
            <a:r>
              <a:rPr sz="1400" b="1" spc="-145" dirty="0">
                <a:latin typeface="Tahoma"/>
                <a:cs typeface="Tahoma"/>
              </a:rPr>
              <a:t>C</a:t>
            </a:r>
            <a:r>
              <a:rPr sz="1400" b="1" spc="-114" dirty="0">
                <a:latin typeface="Tahoma"/>
                <a:cs typeface="Tahoma"/>
              </a:rPr>
              <a:t>o</a:t>
            </a:r>
            <a:r>
              <a:rPr sz="1400" b="1" spc="-105" dirty="0">
                <a:latin typeface="Tahoma"/>
                <a:cs typeface="Tahoma"/>
              </a:rPr>
              <a:t>p</a:t>
            </a:r>
            <a:r>
              <a:rPr sz="1400" b="1" spc="-125" dirty="0"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85420" algn="l"/>
              </a:tabLst>
            </a:pPr>
            <a:r>
              <a:rPr sz="1050" spc="-95" dirty="0">
                <a:latin typeface="Tahoma"/>
                <a:cs typeface="Tahoma"/>
              </a:rPr>
              <a:t>Ins</a:t>
            </a:r>
            <a:r>
              <a:rPr sz="1050" spc="-60" dirty="0">
                <a:latin typeface="Tahoma"/>
                <a:cs typeface="Tahoma"/>
              </a:rPr>
              <a:t>t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dirty="0">
                <a:latin typeface="Tahoma"/>
                <a:cs typeface="Tahoma"/>
              </a:rPr>
              <a:t>l</a:t>
            </a:r>
            <a:r>
              <a:rPr sz="1050" spc="-10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A</a:t>
            </a:r>
            <a:r>
              <a:rPr sz="1050" spc="-40" dirty="0">
                <a:latin typeface="Tahoma"/>
                <a:cs typeface="Tahoma"/>
              </a:rPr>
              <a:t>Z</a:t>
            </a:r>
            <a:r>
              <a:rPr sz="1050" spc="-60" dirty="0">
                <a:latin typeface="Tahoma"/>
                <a:cs typeface="Tahoma"/>
              </a:rPr>
              <a:t>C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55" dirty="0">
                <a:latin typeface="Tahoma"/>
                <a:cs typeface="Tahoma"/>
              </a:rPr>
              <a:t>py</a:t>
            </a:r>
            <a:endParaRPr sz="10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60" dirty="0">
                <a:latin typeface="Tahoma"/>
                <a:cs typeface="Tahoma"/>
              </a:rPr>
              <a:t>C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35" dirty="0">
                <a:latin typeface="Tahoma"/>
                <a:cs typeface="Tahoma"/>
              </a:rPr>
              <a:t>n</a:t>
            </a:r>
            <a:r>
              <a:rPr sz="1050" spc="-90" dirty="0">
                <a:latin typeface="Tahoma"/>
                <a:cs typeface="Tahoma"/>
              </a:rPr>
              <a:t>f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80" dirty="0">
                <a:latin typeface="Tahoma"/>
                <a:cs typeface="Tahoma"/>
              </a:rPr>
              <a:t>g</a:t>
            </a:r>
            <a:r>
              <a:rPr sz="1050" spc="-40" dirty="0">
                <a:latin typeface="Tahoma"/>
                <a:cs typeface="Tahoma"/>
              </a:rPr>
              <a:t>u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Az</a:t>
            </a:r>
            <a:r>
              <a:rPr sz="1050" spc="-60" dirty="0">
                <a:latin typeface="Tahoma"/>
                <a:cs typeface="Tahoma"/>
              </a:rPr>
              <a:t>C</a:t>
            </a:r>
            <a:r>
              <a:rPr sz="1050" spc="-30" dirty="0">
                <a:latin typeface="Tahoma"/>
                <a:cs typeface="Tahoma"/>
              </a:rPr>
              <a:t>o</a:t>
            </a:r>
            <a:r>
              <a:rPr sz="1050" spc="-35" dirty="0">
                <a:latin typeface="Tahoma"/>
                <a:cs typeface="Tahoma"/>
              </a:rPr>
              <a:t>p</a:t>
            </a:r>
            <a:r>
              <a:rPr sz="1050" spc="-50" dirty="0">
                <a:latin typeface="Tahoma"/>
                <a:cs typeface="Tahoma"/>
              </a:rPr>
              <a:t>y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60618" y="3889983"/>
            <a:ext cx="1595120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95" dirty="0">
                <a:latin typeface="Tahoma"/>
                <a:cs typeface="Tahoma"/>
              </a:rPr>
              <a:t>I</a:t>
            </a:r>
            <a:r>
              <a:rPr sz="1400" b="1" spc="-125" dirty="0">
                <a:latin typeface="Tahoma"/>
                <a:cs typeface="Tahoma"/>
              </a:rPr>
              <a:t>n</a:t>
            </a:r>
            <a:r>
              <a:rPr sz="1400" b="1" spc="-50" dirty="0">
                <a:latin typeface="Tahoma"/>
                <a:cs typeface="Tahoma"/>
              </a:rPr>
              <a:t>i</a:t>
            </a:r>
            <a:r>
              <a:rPr sz="1400" b="1" spc="-114" dirty="0">
                <a:latin typeface="Tahoma"/>
                <a:cs typeface="Tahoma"/>
              </a:rPr>
              <a:t>t</a:t>
            </a:r>
            <a:r>
              <a:rPr sz="1400" b="1" spc="-90" dirty="0">
                <a:latin typeface="Tahoma"/>
                <a:cs typeface="Tahoma"/>
              </a:rPr>
              <a:t>ia</a:t>
            </a:r>
            <a:r>
              <a:rPr sz="1400" b="1" spc="-60" dirty="0">
                <a:latin typeface="Tahoma"/>
                <a:cs typeface="Tahoma"/>
              </a:rPr>
              <a:t>l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105" dirty="0">
                <a:latin typeface="Tahoma"/>
                <a:cs typeface="Tahoma"/>
              </a:rPr>
              <a:t>M</a:t>
            </a:r>
            <a:r>
              <a:rPr sz="1400" b="1" spc="-90" dirty="0">
                <a:latin typeface="Tahoma"/>
                <a:cs typeface="Tahoma"/>
              </a:rPr>
              <a:t>i</a:t>
            </a:r>
            <a:r>
              <a:rPr sz="1400" b="1" spc="-140" dirty="0">
                <a:latin typeface="Tahoma"/>
                <a:cs typeface="Tahoma"/>
              </a:rPr>
              <a:t>g</a:t>
            </a:r>
            <a:r>
              <a:rPr sz="1400" b="1" spc="-120" dirty="0">
                <a:latin typeface="Tahoma"/>
                <a:cs typeface="Tahoma"/>
              </a:rPr>
              <a:t>r</a:t>
            </a:r>
            <a:r>
              <a:rPr sz="1400" b="1" spc="-155" dirty="0">
                <a:latin typeface="Tahoma"/>
                <a:cs typeface="Tahoma"/>
              </a:rPr>
              <a:t>a</a:t>
            </a:r>
            <a:r>
              <a:rPr sz="1400" b="1" spc="-95" dirty="0">
                <a:latin typeface="Tahoma"/>
                <a:cs typeface="Tahoma"/>
              </a:rPr>
              <a:t>t</a:t>
            </a:r>
            <a:r>
              <a:rPr sz="1400" b="1" spc="-55" dirty="0">
                <a:latin typeface="Tahoma"/>
                <a:cs typeface="Tahoma"/>
              </a:rPr>
              <a:t>i</a:t>
            </a:r>
            <a:r>
              <a:rPr sz="1400" b="1" spc="-100" dirty="0">
                <a:latin typeface="Tahoma"/>
                <a:cs typeface="Tahoma"/>
              </a:rPr>
              <a:t>o</a:t>
            </a:r>
            <a:r>
              <a:rPr sz="1400" b="1" spc="-114" dirty="0"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85420" algn="l"/>
              </a:tabLst>
            </a:pPr>
            <a:r>
              <a:rPr sz="1050" spc="-60" dirty="0">
                <a:latin typeface="Tahoma"/>
                <a:cs typeface="Tahoma"/>
              </a:rPr>
              <a:t>Cr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55" dirty="0">
                <a:latin typeface="Tahoma"/>
                <a:cs typeface="Tahoma"/>
              </a:rPr>
              <a:t>te</a:t>
            </a:r>
            <a:r>
              <a:rPr sz="1050" spc="-100" dirty="0">
                <a:latin typeface="Tahoma"/>
                <a:cs typeface="Tahoma"/>
              </a:rPr>
              <a:t> </a:t>
            </a:r>
            <a:r>
              <a:rPr sz="1050" spc="60" dirty="0">
                <a:latin typeface="Tahoma"/>
                <a:cs typeface="Tahoma"/>
              </a:rPr>
              <a:t>M</a:t>
            </a:r>
            <a:r>
              <a:rPr sz="1050" spc="-30" dirty="0">
                <a:latin typeface="Tahoma"/>
                <a:cs typeface="Tahoma"/>
              </a:rPr>
              <a:t>i</a:t>
            </a:r>
            <a:r>
              <a:rPr sz="1050" spc="-70" dirty="0">
                <a:latin typeface="Tahoma"/>
                <a:cs typeface="Tahoma"/>
              </a:rPr>
              <a:t>g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30" dirty="0">
                <a:latin typeface="Tahoma"/>
                <a:cs typeface="Tahoma"/>
              </a:rPr>
              <a:t>tion</a:t>
            </a:r>
            <a:r>
              <a:rPr sz="1050" spc="-130" dirty="0">
                <a:latin typeface="Tahoma"/>
                <a:cs typeface="Tahoma"/>
              </a:rPr>
              <a:t> </a:t>
            </a:r>
            <a:r>
              <a:rPr sz="1050" spc="-95" dirty="0">
                <a:latin typeface="Tahoma"/>
                <a:cs typeface="Tahoma"/>
              </a:rPr>
              <a:t>S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70" dirty="0">
                <a:latin typeface="Tahoma"/>
                <a:cs typeface="Tahoma"/>
              </a:rPr>
              <a:t>ts</a:t>
            </a:r>
            <a:endParaRPr sz="10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65" dirty="0">
                <a:latin typeface="Tahoma"/>
                <a:cs typeface="Tahoma"/>
              </a:rPr>
              <a:t>E</a:t>
            </a:r>
            <a:r>
              <a:rPr sz="1050" spc="-85" dirty="0">
                <a:latin typeface="Tahoma"/>
                <a:cs typeface="Tahoma"/>
              </a:rPr>
              <a:t>x</a:t>
            </a:r>
            <a:r>
              <a:rPr sz="1050" spc="-55" dirty="0">
                <a:latin typeface="Tahoma"/>
                <a:cs typeface="Tahoma"/>
              </a:rPr>
              <a:t>t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45" dirty="0">
                <a:latin typeface="Tahoma"/>
                <a:cs typeface="Tahoma"/>
              </a:rPr>
              <a:t>c</a:t>
            </a:r>
            <a:r>
              <a:rPr sz="1050" spc="-55" dirty="0">
                <a:latin typeface="Tahoma"/>
                <a:cs typeface="Tahoma"/>
              </a:rPr>
              <a:t>t</a:t>
            </a:r>
            <a:r>
              <a:rPr sz="1050" spc="-155" dirty="0">
                <a:latin typeface="Tahoma"/>
                <a:cs typeface="Tahoma"/>
              </a:rPr>
              <a:t>,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90" dirty="0">
                <a:latin typeface="Tahoma"/>
                <a:cs typeface="Tahoma"/>
              </a:rPr>
              <a:t>In</a:t>
            </a:r>
            <a:r>
              <a:rPr sz="1050" spc="-100" dirty="0">
                <a:latin typeface="Tahoma"/>
                <a:cs typeface="Tahoma"/>
              </a:rPr>
              <a:t>g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85" dirty="0">
                <a:latin typeface="Tahoma"/>
                <a:cs typeface="Tahoma"/>
              </a:rPr>
              <a:t>s</a:t>
            </a:r>
            <a:r>
              <a:rPr sz="1050" spc="-60" dirty="0">
                <a:latin typeface="Tahoma"/>
                <a:cs typeface="Tahoma"/>
              </a:rPr>
              <a:t>t</a:t>
            </a:r>
            <a:r>
              <a:rPr sz="1050" spc="-100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45" dirty="0">
                <a:latin typeface="Tahoma"/>
                <a:cs typeface="Tahoma"/>
              </a:rPr>
              <a:t>n</a:t>
            </a:r>
            <a:r>
              <a:rPr sz="1050" spc="-35" dirty="0">
                <a:latin typeface="Tahoma"/>
                <a:cs typeface="Tahoma"/>
              </a:rPr>
              <a:t>d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65" dirty="0">
                <a:latin typeface="Tahoma"/>
                <a:cs typeface="Tahoma"/>
              </a:rPr>
              <a:t>v</a:t>
            </a:r>
            <a:r>
              <a:rPr sz="1050" spc="-60" dirty="0">
                <a:latin typeface="Tahoma"/>
                <a:cs typeface="Tahoma"/>
              </a:rPr>
              <a:t>a</a:t>
            </a:r>
            <a:r>
              <a:rPr sz="1050" spc="-5" dirty="0">
                <a:latin typeface="Tahoma"/>
                <a:cs typeface="Tahoma"/>
              </a:rPr>
              <a:t>l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60" dirty="0">
                <a:latin typeface="Tahoma"/>
                <a:cs typeface="Tahoma"/>
              </a:rPr>
              <a:t>d</a:t>
            </a:r>
            <a:r>
              <a:rPr sz="1050" spc="-50" dirty="0">
                <a:latin typeface="Tahoma"/>
                <a:cs typeface="Tahoma"/>
              </a:rPr>
              <a:t>a</a:t>
            </a:r>
            <a:r>
              <a:rPr sz="1050" spc="-55" dirty="0">
                <a:latin typeface="Tahoma"/>
                <a:cs typeface="Tahoma"/>
              </a:rPr>
              <a:t>te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260618" y="4583403"/>
            <a:ext cx="1790064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latin typeface="Tahoma"/>
                <a:cs typeface="Tahoma"/>
              </a:rPr>
              <a:t>T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105" dirty="0">
                <a:latin typeface="Tahoma"/>
                <a:cs typeface="Tahoma"/>
              </a:rPr>
              <a:t>p</a:t>
            </a:r>
            <a:r>
              <a:rPr sz="1400" b="1" spc="-100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U</a:t>
            </a:r>
            <a:r>
              <a:rPr sz="1400" b="1" spc="-105" dirty="0">
                <a:latin typeface="Tahoma"/>
                <a:cs typeface="Tahoma"/>
              </a:rPr>
              <a:t>p</a:t>
            </a:r>
            <a:r>
              <a:rPr sz="1400" b="1" spc="-110" dirty="0">
                <a:latin typeface="Tahoma"/>
                <a:cs typeface="Tahoma"/>
              </a:rPr>
              <a:t> </a:t>
            </a:r>
            <a:r>
              <a:rPr sz="1400" b="1" spc="-105" dirty="0">
                <a:latin typeface="Tahoma"/>
                <a:cs typeface="Tahoma"/>
              </a:rPr>
              <a:t>M</a:t>
            </a:r>
            <a:r>
              <a:rPr sz="1400" b="1" spc="-90" dirty="0">
                <a:latin typeface="Tahoma"/>
                <a:cs typeface="Tahoma"/>
              </a:rPr>
              <a:t>i</a:t>
            </a:r>
            <a:r>
              <a:rPr sz="1400" b="1" spc="-140" dirty="0">
                <a:latin typeface="Tahoma"/>
                <a:cs typeface="Tahoma"/>
              </a:rPr>
              <a:t>g</a:t>
            </a:r>
            <a:r>
              <a:rPr sz="1400" b="1" spc="-120" dirty="0">
                <a:latin typeface="Tahoma"/>
                <a:cs typeface="Tahoma"/>
              </a:rPr>
              <a:t>r</a:t>
            </a:r>
            <a:r>
              <a:rPr sz="1400" b="1" spc="-155" dirty="0">
                <a:latin typeface="Tahoma"/>
                <a:cs typeface="Tahoma"/>
              </a:rPr>
              <a:t>a</a:t>
            </a:r>
            <a:r>
              <a:rPr sz="1400" b="1" spc="-95" dirty="0">
                <a:latin typeface="Tahoma"/>
                <a:cs typeface="Tahoma"/>
              </a:rPr>
              <a:t>t</a:t>
            </a:r>
            <a:r>
              <a:rPr sz="1400" b="1" spc="-55" dirty="0">
                <a:latin typeface="Tahoma"/>
                <a:cs typeface="Tahoma"/>
              </a:rPr>
              <a:t>i</a:t>
            </a:r>
            <a:r>
              <a:rPr sz="1400" b="1" spc="-10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n</a:t>
            </a:r>
            <a:r>
              <a:rPr sz="1400" b="1" spc="-145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185420" algn="l"/>
              </a:tabLst>
            </a:pPr>
            <a:r>
              <a:rPr sz="1050" spc="-55" dirty="0">
                <a:latin typeface="Tahoma"/>
                <a:cs typeface="Tahoma"/>
              </a:rPr>
              <a:t>Incremental</a:t>
            </a:r>
            <a:endParaRPr sz="10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050" spc="-50" dirty="0">
                <a:latin typeface="Tahoma"/>
                <a:cs typeface="Tahoma"/>
              </a:rPr>
              <a:t>F</a:t>
            </a:r>
            <a:r>
              <a:rPr sz="1050" spc="-15" dirty="0">
                <a:latin typeface="Tahoma"/>
                <a:cs typeface="Tahoma"/>
              </a:rPr>
              <a:t>i</a:t>
            </a:r>
            <a:r>
              <a:rPr sz="1050" spc="-40" dirty="0">
                <a:latin typeface="Tahoma"/>
                <a:cs typeface="Tahoma"/>
              </a:rPr>
              <a:t>n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dirty="0">
                <a:latin typeface="Tahoma"/>
                <a:cs typeface="Tahoma"/>
              </a:rPr>
              <a:t>l</a:t>
            </a:r>
            <a:r>
              <a:rPr sz="1050" spc="-120" dirty="0">
                <a:latin typeface="Tahoma"/>
                <a:cs typeface="Tahoma"/>
              </a:rPr>
              <a:t> </a:t>
            </a:r>
            <a:r>
              <a:rPr sz="1050" spc="60" dirty="0">
                <a:latin typeface="Tahoma"/>
                <a:cs typeface="Tahoma"/>
              </a:rPr>
              <a:t>M</a:t>
            </a:r>
            <a:r>
              <a:rPr sz="1050" spc="-30" dirty="0">
                <a:latin typeface="Tahoma"/>
                <a:cs typeface="Tahoma"/>
              </a:rPr>
              <a:t>i</a:t>
            </a:r>
            <a:r>
              <a:rPr sz="1050" spc="-70" dirty="0">
                <a:latin typeface="Tahoma"/>
                <a:cs typeface="Tahoma"/>
              </a:rPr>
              <a:t>g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65" dirty="0">
                <a:latin typeface="Tahoma"/>
                <a:cs typeface="Tahoma"/>
              </a:rPr>
              <a:t>a</a:t>
            </a:r>
            <a:r>
              <a:rPr sz="1050" spc="-30" dirty="0">
                <a:latin typeface="Tahoma"/>
                <a:cs typeface="Tahoma"/>
              </a:rPr>
              <a:t>tion</a:t>
            </a:r>
            <a:r>
              <a:rPr sz="1050" spc="-12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b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90" dirty="0">
                <a:latin typeface="Tahoma"/>
                <a:cs typeface="Tahoma"/>
              </a:rPr>
              <a:t>f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60" dirty="0">
                <a:latin typeface="Tahoma"/>
                <a:cs typeface="Tahoma"/>
              </a:rPr>
              <a:t>r</a:t>
            </a:r>
            <a:r>
              <a:rPr sz="1050" spc="-55" dirty="0">
                <a:latin typeface="Tahoma"/>
                <a:cs typeface="Tahoma"/>
              </a:rPr>
              <a:t>e</a:t>
            </a:r>
            <a:r>
              <a:rPr sz="1050" spc="-11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G</a:t>
            </a:r>
            <a:r>
              <a:rPr sz="1050" spc="-25" dirty="0">
                <a:latin typeface="Tahoma"/>
                <a:cs typeface="Tahoma"/>
              </a:rPr>
              <a:t>o</a:t>
            </a:r>
            <a:r>
              <a:rPr sz="1050" spc="-100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L</a:t>
            </a:r>
            <a:r>
              <a:rPr sz="1050" spc="-20" dirty="0">
                <a:latin typeface="Tahoma"/>
                <a:cs typeface="Tahoma"/>
              </a:rPr>
              <a:t>i</a:t>
            </a:r>
            <a:r>
              <a:rPr sz="1050" spc="-55" dirty="0">
                <a:latin typeface="Tahoma"/>
                <a:cs typeface="Tahoma"/>
              </a:rPr>
              <a:t>ve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17997" y="4318227"/>
            <a:ext cx="5562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85" dirty="0">
                <a:latin typeface="Tahoma"/>
                <a:cs typeface="Tahoma"/>
              </a:rPr>
              <a:t>U</a:t>
            </a:r>
            <a:r>
              <a:rPr sz="1050" b="1" spc="-75" dirty="0">
                <a:latin typeface="Tahoma"/>
                <a:cs typeface="Tahoma"/>
              </a:rPr>
              <a:t>A</a:t>
            </a:r>
            <a:r>
              <a:rPr sz="1050" b="1" spc="-65" dirty="0">
                <a:latin typeface="Tahoma"/>
                <a:cs typeface="Tahoma"/>
              </a:rPr>
              <a:t>T</a:t>
            </a:r>
            <a:r>
              <a:rPr sz="1050" b="1" spc="-90" dirty="0">
                <a:latin typeface="Tahoma"/>
                <a:cs typeface="Tahoma"/>
              </a:rPr>
              <a:t> </a:t>
            </a:r>
            <a:r>
              <a:rPr sz="1050" b="1" spc="-80" dirty="0">
                <a:latin typeface="Tahoma"/>
                <a:cs typeface="Tahoma"/>
              </a:rPr>
              <a:t>P</a:t>
            </a:r>
            <a:r>
              <a:rPr sz="1050" b="1" spc="-35" dirty="0">
                <a:latin typeface="Tahoma"/>
                <a:cs typeface="Tahoma"/>
              </a:rPr>
              <a:t>l</a:t>
            </a:r>
            <a:r>
              <a:rPr sz="1050" b="1" spc="-95" dirty="0">
                <a:latin typeface="Tahoma"/>
                <a:cs typeface="Tahoma"/>
              </a:rPr>
              <a:t>a</a:t>
            </a:r>
            <a:r>
              <a:rPr sz="1050" b="1" spc="-85" dirty="0">
                <a:latin typeface="Tahoma"/>
                <a:cs typeface="Tahoma"/>
              </a:rPr>
              <a:t>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345863" y="4316674"/>
            <a:ext cx="1020444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latin typeface="Tahoma"/>
                <a:cs typeface="Tahoma"/>
              </a:rPr>
              <a:t>P</a:t>
            </a:r>
            <a:r>
              <a:rPr sz="1400" b="1" spc="-114" dirty="0">
                <a:latin typeface="Tahoma"/>
                <a:cs typeface="Tahoma"/>
              </a:rPr>
              <a:t>e</a:t>
            </a:r>
            <a:r>
              <a:rPr sz="1400" b="1" spc="-50" dirty="0">
                <a:latin typeface="Tahoma"/>
                <a:cs typeface="Tahoma"/>
              </a:rPr>
              <a:t>r</a:t>
            </a:r>
            <a:r>
              <a:rPr sz="1400" b="1" spc="-110" dirty="0">
                <a:latin typeface="Tahoma"/>
                <a:cs typeface="Tahoma"/>
              </a:rPr>
              <a:t>f</a:t>
            </a:r>
            <a:r>
              <a:rPr sz="1400" b="1" spc="-90" dirty="0">
                <a:latin typeface="Tahoma"/>
                <a:cs typeface="Tahoma"/>
              </a:rPr>
              <a:t>o</a:t>
            </a:r>
            <a:r>
              <a:rPr sz="1400" b="1" spc="-95" dirty="0">
                <a:latin typeface="Tahoma"/>
                <a:cs typeface="Tahoma"/>
              </a:rPr>
              <a:t>r</a:t>
            </a:r>
            <a:r>
              <a:rPr sz="1400" b="1" spc="-140" dirty="0">
                <a:latin typeface="Tahoma"/>
                <a:cs typeface="Tahoma"/>
              </a:rPr>
              <a:t>m</a:t>
            </a:r>
            <a:r>
              <a:rPr sz="1400" b="1" spc="-125" dirty="0">
                <a:latin typeface="Tahoma"/>
                <a:cs typeface="Tahoma"/>
              </a:rPr>
              <a:t>an</a:t>
            </a:r>
            <a:r>
              <a:rPr sz="1400" b="1" spc="-135" dirty="0">
                <a:latin typeface="Tahoma"/>
                <a:cs typeface="Tahoma"/>
              </a:rPr>
              <a:t>c</a:t>
            </a:r>
            <a:r>
              <a:rPr sz="1400" b="1" spc="-75" dirty="0">
                <a:latin typeface="Tahoma"/>
                <a:cs typeface="Tahoma"/>
              </a:rPr>
              <a:t>e  </a:t>
            </a:r>
            <a:r>
              <a:rPr sz="1400" b="1" spc="-135" dirty="0">
                <a:latin typeface="Tahoma"/>
                <a:cs typeface="Tahoma"/>
              </a:rPr>
              <a:t>Testing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01304"/>
            <a:ext cx="7075805" cy="4778375"/>
            <a:chOff x="0" y="1101304"/>
            <a:chExt cx="7075805" cy="4778375"/>
          </a:xfrm>
        </p:grpSpPr>
        <p:sp>
          <p:nvSpPr>
            <p:cNvPr id="3" name="object 3"/>
            <p:cNvSpPr/>
            <p:nvPr/>
          </p:nvSpPr>
          <p:spPr>
            <a:xfrm>
              <a:off x="0" y="2286002"/>
              <a:ext cx="5393690" cy="2359660"/>
            </a:xfrm>
            <a:custGeom>
              <a:avLst/>
              <a:gdLst/>
              <a:ahLst/>
              <a:cxnLst/>
              <a:rect l="l" t="t" r="r" b="b"/>
              <a:pathLst>
                <a:path w="5393690" h="2359660">
                  <a:moveTo>
                    <a:pt x="4213860" y="0"/>
                  </a:moveTo>
                  <a:lnTo>
                    <a:pt x="0" y="0"/>
                  </a:lnTo>
                  <a:lnTo>
                    <a:pt x="0" y="2359152"/>
                  </a:lnTo>
                  <a:lnTo>
                    <a:pt x="4213860" y="2359152"/>
                  </a:lnTo>
                  <a:lnTo>
                    <a:pt x="4262481" y="2358168"/>
                  </a:lnTo>
                  <a:lnTo>
                    <a:pt x="4310603" y="2355241"/>
                  </a:lnTo>
                  <a:lnTo>
                    <a:pt x="4358186" y="2350410"/>
                  </a:lnTo>
                  <a:lnTo>
                    <a:pt x="4405192" y="2343713"/>
                  </a:lnTo>
                  <a:lnTo>
                    <a:pt x="4451584" y="2335187"/>
                  </a:lnTo>
                  <a:lnTo>
                    <a:pt x="4497324" y="2324870"/>
                  </a:lnTo>
                  <a:lnTo>
                    <a:pt x="4542374" y="2312800"/>
                  </a:lnTo>
                  <a:lnTo>
                    <a:pt x="4586696" y="2299016"/>
                  </a:lnTo>
                  <a:lnTo>
                    <a:pt x="4630251" y="2283554"/>
                  </a:lnTo>
                  <a:lnTo>
                    <a:pt x="4673003" y="2266454"/>
                  </a:lnTo>
                  <a:lnTo>
                    <a:pt x="4714912" y="2247753"/>
                  </a:lnTo>
                  <a:lnTo>
                    <a:pt x="4755941" y="2227489"/>
                  </a:lnTo>
                  <a:lnTo>
                    <a:pt x="4796053" y="2205700"/>
                  </a:lnTo>
                  <a:lnTo>
                    <a:pt x="4835209" y="2182423"/>
                  </a:lnTo>
                  <a:lnTo>
                    <a:pt x="4873370" y="2157698"/>
                  </a:lnTo>
                  <a:lnTo>
                    <a:pt x="4910501" y="2131561"/>
                  </a:lnTo>
                  <a:lnTo>
                    <a:pt x="4946561" y="2104051"/>
                  </a:lnTo>
                  <a:lnTo>
                    <a:pt x="4981514" y="2075206"/>
                  </a:lnTo>
                  <a:lnTo>
                    <a:pt x="5015321" y="2045063"/>
                  </a:lnTo>
                  <a:lnTo>
                    <a:pt x="5047945" y="2013661"/>
                  </a:lnTo>
                  <a:lnTo>
                    <a:pt x="5079347" y="1981037"/>
                  </a:lnTo>
                  <a:lnTo>
                    <a:pt x="5109490" y="1947230"/>
                  </a:lnTo>
                  <a:lnTo>
                    <a:pt x="5138335" y="1912277"/>
                  </a:lnTo>
                  <a:lnTo>
                    <a:pt x="5165845" y="1876217"/>
                  </a:lnTo>
                  <a:lnTo>
                    <a:pt x="5191982" y="1839087"/>
                  </a:lnTo>
                  <a:lnTo>
                    <a:pt x="5216707" y="1800925"/>
                  </a:lnTo>
                  <a:lnTo>
                    <a:pt x="5239984" y="1761769"/>
                  </a:lnTo>
                  <a:lnTo>
                    <a:pt x="5261773" y="1721657"/>
                  </a:lnTo>
                  <a:lnTo>
                    <a:pt x="5282037" y="1680628"/>
                  </a:lnTo>
                  <a:lnTo>
                    <a:pt x="5300738" y="1638719"/>
                  </a:lnTo>
                  <a:lnTo>
                    <a:pt x="5317838" y="1595967"/>
                  </a:lnTo>
                  <a:lnTo>
                    <a:pt x="5333300" y="1552412"/>
                  </a:lnTo>
                  <a:lnTo>
                    <a:pt x="5347084" y="1508090"/>
                  </a:lnTo>
                  <a:lnTo>
                    <a:pt x="5359154" y="1463040"/>
                  </a:lnTo>
                  <a:lnTo>
                    <a:pt x="5369471" y="1417300"/>
                  </a:lnTo>
                  <a:lnTo>
                    <a:pt x="5377997" y="1370908"/>
                  </a:lnTo>
                  <a:lnTo>
                    <a:pt x="5384694" y="1323902"/>
                  </a:lnTo>
                  <a:lnTo>
                    <a:pt x="5389525" y="1276319"/>
                  </a:lnTo>
                  <a:lnTo>
                    <a:pt x="5392452" y="1228197"/>
                  </a:lnTo>
                  <a:lnTo>
                    <a:pt x="5393436" y="1179576"/>
                  </a:lnTo>
                  <a:lnTo>
                    <a:pt x="5392452" y="1130954"/>
                  </a:lnTo>
                  <a:lnTo>
                    <a:pt x="5389525" y="1082832"/>
                  </a:lnTo>
                  <a:lnTo>
                    <a:pt x="5384694" y="1035249"/>
                  </a:lnTo>
                  <a:lnTo>
                    <a:pt x="5377997" y="988243"/>
                  </a:lnTo>
                  <a:lnTo>
                    <a:pt x="5369471" y="941851"/>
                  </a:lnTo>
                  <a:lnTo>
                    <a:pt x="5359154" y="896111"/>
                  </a:lnTo>
                  <a:lnTo>
                    <a:pt x="5347084" y="851061"/>
                  </a:lnTo>
                  <a:lnTo>
                    <a:pt x="5333300" y="806739"/>
                  </a:lnTo>
                  <a:lnTo>
                    <a:pt x="5317838" y="763184"/>
                  </a:lnTo>
                  <a:lnTo>
                    <a:pt x="5300738" y="720432"/>
                  </a:lnTo>
                  <a:lnTo>
                    <a:pt x="5282037" y="678523"/>
                  </a:lnTo>
                  <a:lnTo>
                    <a:pt x="5261773" y="637494"/>
                  </a:lnTo>
                  <a:lnTo>
                    <a:pt x="5239984" y="597382"/>
                  </a:lnTo>
                  <a:lnTo>
                    <a:pt x="5216707" y="558226"/>
                  </a:lnTo>
                  <a:lnTo>
                    <a:pt x="5191982" y="520065"/>
                  </a:lnTo>
                  <a:lnTo>
                    <a:pt x="5165845" y="482934"/>
                  </a:lnTo>
                  <a:lnTo>
                    <a:pt x="5138335" y="446874"/>
                  </a:lnTo>
                  <a:lnTo>
                    <a:pt x="5109490" y="411921"/>
                  </a:lnTo>
                  <a:lnTo>
                    <a:pt x="5079347" y="378114"/>
                  </a:lnTo>
                  <a:lnTo>
                    <a:pt x="5047945" y="345490"/>
                  </a:lnTo>
                  <a:lnTo>
                    <a:pt x="5015321" y="314088"/>
                  </a:lnTo>
                  <a:lnTo>
                    <a:pt x="4981514" y="283945"/>
                  </a:lnTo>
                  <a:lnTo>
                    <a:pt x="4946561" y="255100"/>
                  </a:lnTo>
                  <a:lnTo>
                    <a:pt x="4910501" y="227590"/>
                  </a:lnTo>
                  <a:lnTo>
                    <a:pt x="4873371" y="201453"/>
                  </a:lnTo>
                  <a:lnTo>
                    <a:pt x="4835209" y="176728"/>
                  </a:lnTo>
                  <a:lnTo>
                    <a:pt x="4796053" y="153451"/>
                  </a:lnTo>
                  <a:lnTo>
                    <a:pt x="4755941" y="131662"/>
                  </a:lnTo>
                  <a:lnTo>
                    <a:pt x="4714912" y="111398"/>
                  </a:lnTo>
                  <a:lnTo>
                    <a:pt x="4673003" y="92697"/>
                  </a:lnTo>
                  <a:lnTo>
                    <a:pt x="4630251" y="75597"/>
                  </a:lnTo>
                  <a:lnTo>
                    <a:pt x="4586696" y="60135"/>
                  </a:lnTo>
                  <a:lnTo>
                    <a:pt x="4542374" y="46351"/>
                  </a:lnTo>
                  <a:lnTo>
                    <a:pt x="4497324" y="34281"/>
                  </a:lnTo>
                  <a:lnTo>
                    <a:pt x="4451584" y="23964"/>
                  </a:lnTo>
                  <a:lnTo>
                    <a:pt x="4405192" y="15438"/>
                  </a:lnTo>
                  <a:lnTo>
                    <a:pt x="4358186" y="8741"/>
                  </a:lnTo>
                  <a:lnTo>
                    <a:pt x="4310603" y="3910"/>
                  </a:lnTo>
                  <a:lnTo>
                    <a:pt x="4262481" y="983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0059" y="1508760"/>
              <a:ext cx="1368551" cy="1095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53852" y="1574463"/>
              <a:ext cx="1186180" cy="911860"/>
            </a:xfrm>
            <a:custGeom>
              <a:avLst/>
              <a:gdLst/>
              <a:ahLst/>
              <a:cxnLst/>
              <a:rect l="l" t="t" r="r" b="b"/>
              <a:pathLst>
                <a:path w="1186179" h="911860">
                  <a:moveTo>
                    <a:pt x="141173" y="0"/>
                  </a:moveTo>
                  <a:lnTo>
                    <a:pt x="90634" y="4792"/>
                  </a:lnTo>
                  <a:lnTo>
                    <a:pt x="47359" y="27779"/>
                  </a:lnTo>
                  <a:lnTo>
                    <a:pt x="15870" y="65299"/>
                  </a:lnTo>
                  <a:lnTo>
                    <a:pt x="685" y="113690"/>
                  </a:lnTo>
                  <a:lnTo>
                    <a:pt x="0" y="122478"/>
                  </a:lnTo>
                  <a:lnTo>
                    <a:pt x="0" y="126898"/>
                  </a:lnTo>
                  <a:lnTo>
                    <a:pt x="0" y="512470"/>
                  </a:lnTo>
                  <a:lnTo>
                    <a:pt x="8500" y="558049"/>
                  </a:lnTo>
                  <a:lnTo>
                    <a:pt x="31815" y="596560"/>
                  </a:lnTo>
                  <a:lnTo>
                    <a:pt x="67010" y="624655"/>
                  </a:lnTo>
                  <a:lnTo>
                    <a:pt x="111150" y="638987"/>
                  </a:lnTo>
                  <a:lnTo>
                    <a:pt x="161014" y="646830"/>
                  </a:lnTo>
                  <a:lnTo>
                    <a:pt x="210418" y="656621"/>
                  </a:lnTo>
                  <a:lnTo>
                    <a:pt x="259309" y="668337"/>
                  </a:lnTo>
                  <a:lnTo>
                    <a:pt x="307633" y="681957"/>
                  </a:lnTo>
                  <a:lnTo>
                    <a:pt x="355334" y="697457"/>
                  </a:lnTo>
                  <a:lnTo>
                    <a:pt x="402360" y="714815"/>
                  </a:lnTo>
                  <a:lnTo>
                    <a:pt x="448655" y="734008"/>
                  </a:lnTo>
                  <a:lnTo>
                    <a:pt x="494165" y="755015"/>
                  </a:lnTo>
                  <a:lnTo>
                    <a:pt x="538837" y="777811"/>
                  </a:lnTo>
                  <a:lnTo>
                    <a:pt x="582615" y="802375"/>
                  </a:lnTo>
                  <a:lnTo>
                    <a:pt x="625447" y="828684"/>
                  </a:lnTo>
                  <a:lnTo>
                    <a:pt x="667276" y="856715"/>
                  </a:lnTo>
                  <a:lnTo>
                    <a:pt x="708050" y="886447"/>
                  </a:lnTo>
                  <a:lnTo>
                    <a:pt x="749273" y="907125"/>
                  </a:lnTo>
                  <a:lnTo>
                    <a:pt x="793807" y="911855"/>
                  </a:lnTo>
                  <a:lnTo>
                    <a:pt x="837245" y="900947"/>
                  </a:lnTo>
                  <a:lnTo>
                    <a:pt x="875182" y="874712"/>
                  </a:lnTo>
                  <a:lnTo>
                    <a:pt x="1148168" y="602043"/>
                  </a:lnTo>
                  <a:lnTo>
                    <a:pt x="1176257" y="559929"/>
                  </a:lnTo>
                  <a:lnTo>
                    <a:pt x="1185672" y="511994"/>
                  </a:lnTo>
                  <a:lnTo>
                    <a:pt x="1176408" y="464029"/>
                  </a:lnTo>
                  <a:lnTo>
                    <a:pt x="1148461" y="421830"/>
                  </a:lnTo>
                  <a:lnTo>
                    <a:pt x="1099200" y="381972"/>
                  </a:lnTo>
                  <a:lnTo>
                    <a:pt x="1059142" y="352147"/>
                  </a:lnTo>
                  <a:lnTo>
                    <a:pt x="1018379" y="323423"/>
                  </a:lnTo>
                  <a:lnTo>
                    <a:pt x="976935" y="295811"/>
                  </a:lnTo>
                  <a:lnTo>
                    <a:pt x="934833" y="269321"/>
                  </a:lnTo>
                  <a:lnTo>
                    <a:pt x="892096" y="243962"/>
                  </a:lnTo>
                  <a:lnTo>
                    <a:pt x="848748" y="219743"/>
                  </a:lnTo>
                  <a:lnTo>
                    <a:pt x="804813" y="196676"/>
                  </a:lnTo>
                  <a:lnTo>
                    <a:pt x="760314" y="174768"/>
                  </a:lnTo>
                  <a:lnTo>
                    <a:pt x="715274" y="154031"/>
                  </a:lnTo>
                  <a:lnTo>
                    <a:pt x="669717" y="134473"/>
                  </a:lnTo>
                  <a:lnTo>
                    <a:pt x="623666" y="116106"/>
                  </a:lnTo>
                  <a:lnTo>
                    <a:pt x="577145" y="98937"/>
                  </a:lnTo>
                  <a:lnTo>
                    <a:pt x="530177" y="82978"/>
                  </a:lnTo>
                  <a:lnTo>
                    <a:pt x="482786" y="68237"/>
                  </a:lnTo>
                  <a:lnTo>
                    <a:pt x="434996" y="54725"/>
                  </a:lnTo>
                  <a:lnTo>
                    <a:pt x="386829" y="42452"/>
                  </a:lnTo>
                  <a:lnTo>
                    <a:pt x="338309" y="31426"/>
                  </a:lnTo>
                  <a:lnTo>
                    <a:pt x="289460" y="21658"/>
                  </a:lnTo>
                  <a:lnTo>
                    <a:pt x="240306" y="13158"/>
                  </a:lnTo>
                  <a:lnTo>
                    <a:pt x="190869" y="5935"/>
                  </a:lnTo>
                  <a:lnTo>
                    <a:pt x="141173" y="0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8176" y="2164080"/>
              <a:ext cx="1095755" cy="13685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82288" y="2229753"/>
              <a:ext cx="913130" cy="1185545"/>
            </a:xfrm>
            <a:custGeom>
              <a:avLst/>
              <a:gdLst/>
              <a:ahLst/>
              <a:cxnLst/>
              <a:rect l="l" t="t" r="r" b="b"/>
              <a:pathLst>
                <a:path w="913129" h="1185545">
                  <a:moveTo>
                    <a:pt x="413224" y="0"/>
                  </a:moveTo>
                  <a:lnTo>
                    <a:pt x="364551" y="4347"/>
                  </a:lnTo>
                  <a:lnTo>
                    <a:pt x="319727" y="27876"/>
                  </a:lnTo>
                  <a:lnTo>
                    <a:pt x="37190" y="309765"/>
                  </a:lnTo>
                  <a:lnTo>
                    <a:pt x="10919" y="347732"/>
                  </a:lnTo>
                  <a:lnTo>
                    <a:pt x="0" y="391212"/>
                  </a:lnTo>
                  <a:lnTo>
                    <a:pt x="4741" y="435790"/>
                  </a:lnTo>
                  <a:lnTo>
                    <a:pt x="25455" y="477050"/>
                  </a:lnTo>
                  <a:lnTo>
                    <a:pt x="55184" y="517805"/>
                  </a:lnTo>
                  <a:lnTo>
                    <a:pt x="83213" y="559619"/>
                  </a:lnTo>
                  <a:lnTo>
                    <a:pt x="109520" y="602437"/>
                  </a:lnTo>
                  <a:lnTo>
                    <a:pt x="134081" y="646205"/>
                  </a:lnTo>
                  <a:lnTo>
                    <a:pt x="156875" y="690868"/>
                  </a:lnTo>
                  <a:lnTo>
                    <a:pt x="177879" y="736372"/>
                  </a:lnTo>
                  <a:lnTo>
                    <a:pt x="197069" y="782661"/>
                  </a:lnTo>
                  <a:lnTo>
                    <a:pt x="214424" y="829681"/>
                  </a:lnTo>
                  <a:lnTo>
                    <a:pt x="229920" y="877378"/>
                  </a:lnTo>
                  <a:lnTo>
                    <a:pt x="243535" y="925696"/>
                  </a:lnTo>
                  <a:lnTo>
                    <a:pt x="255245" y="974582"/>
                  </a:lnTo>
                  <a:lnTo>
                    <a:pt x="265029" y="1023980"/>
                  </a:lnTo>
                  <a:lnTo>
                    <a:pt x="272864" y="1073835"/>
                  </a:lnTo>
                  <a:lnTo>
                    <a:pt x="287190" y="1117983"/>
                  </a:lnTo>
                  <a:lnTo>
                    <a:pt x="315275" y="1153180"/>
                  </a:lnTo>
                  <a:lnTo>
                    <a:pt x="353781" y="1176493"/>
                  </a:lnTo>
                  <a:lnTo>
                    <a:pt x="399368" y="1184986"/>
                  </a:lnTo>
                  <a:lnTo>
                    <a:pt x="784953" y="1184986"/>
                  </a:lnTo>
                  <a:lnTo>
                    <a:pt x="834649" y="1174920"/>
                  </a:lnTo>
                  <a:lnTo>
                    <a:pt x="875218" y="1147506"/>
                  </a:lnTo>
                  <a:lnTo>
                    <a:pt x="902557" y="1106860"/>
                  </a:lnTo>
                  <a:lnTo>
                    <a:pt x="912563" y="1057097"/>
                  </a:lnTo>
                  <a:lnTo>
                    <a:pt x="912334" y="1048105"/>
                  </a:lnTo>
                  <a:lnTo>
                    <a:pt x="905903" y="993926"/>
                  </a:lnTo>
                  <a:lnTo>
                    <a:pt x="898681" y="944501"/>
                  </a:lnTo>
                  <a:lnTo>
                    <a:pt x="890181" y="895358"/>
                  </a:lnTo>
                  <a:lnTo>
                    <a:pt x="880414" y="846521"/>
                  </a:lnTo>
                  <a:lnTo>
                    <a:pt x="869389" y="798013"/>
                  </a:lnTo>
                  <a:lnTo>
                    <a:pt x="857117" y="749858"/>
                  </a:lnTo>
                  <a:lnTo>
                    <a:pt x="843606" y="702079"/>
                  </a:lnTo>
                  <a:lnTo>
                    <a:pt x="828868" y="654699"/>
                  </a:lnTo>
                  <a:lnTo>
                    <a:pt x="812910" y="607742"/>
                  </a:lnTo>
                  <a:lnTo>
                    <a:pt x="795744" y="561232"/>
                  </a:lnTo>
                  <a:lnTo>
                    <a:pt x="777379" y="515191"/>
                  </a:lnTo>
                  <a:lnTo>
                    <a:pt x="757825" y="469643"/>
                  </a:lnTo>
                  <a:lnTo>
                    <a:pt x="737091" y="424613"/>
                  </a:lnTo>
                  <a:lnTo>
                    <a:pt x="715188" y="380122"/>
                  </a:lnTo>
                  <a:lnTo>
                    <a:pt x="692125" y="336195"/>
                  </a:lnTo>
                  <a:lnTo>
                    <a:pt x="667911" y="292855"/>
                  </a:lnTo>
                  <a:lnTo>
                    <a:pt x="642558" y="250126"/>
                  </a:lnTo>
                  <a:lnTo>
                    <a:pt x="616073" y="208030"/>
                  </a:lnTo>
                  <a:lnTo>
                    <a:pt x="588468" y="166592"/>
                  </a:lnTo>
                  <a:lnTo>
                    <a:pt x="559752" y="125835"/>
                  </a:lnTo>
                  <a:lnTo>
                    <a:pt x="529934" y="85782"/>
                  </a:lnTo>
                  <a:lnTo>
                    <a:pt x="499025" y="46456"/>
                  </a:lnTo>
                  <a:lnTo>
                    <a:pt x="459973" y="14235"/>
                  </a:lnTo>
                  <a:lnTo>
                    <a:pt x="413224" y="0"/>
                  </a:lnTo>
                  <a:close/>
                </a:path>
              </a:pathLst>
            </a:custGeom>
            <a:solidFill>
              <a:srgbClr val="37B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8176" y="3476244"/>
              <a:ext cx="1095755" cy="13685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82287" y="3541240"/>
              <a:ext cx="911860" cy="1186180"/>
            </a:xfrm>
            <a:custGeom>
              <a:avLst/>
              <a:gdLst/>
              <a:ahLst/>
              <a:cxnLst/>
              <a:rect l="l" t="t" r="r" b="b"/>
              <a:pathLst>
                <a:path w="911860" h="1186179">
                  <a:moveTo>
                    <a:pt x="789487" y="0"/>
                  </a:moveTo>
                  <a:lnTo>
                    <a:pt x="399343" y="0"/>
                  </a:lnTo>
                  <a:lnTo>
                    <a:pt x="353764" y="8500"/>
                  </a:lnTo>
                  <a:lnTo>
                    <a:pt x="315253" y="31818"/>
                  </a:lnTo>
                  <a:lnTo>
                    <a:pt x="287158" y="67020"/>
                  </a:lnTo>
                  <a:lnTo>
                    <a:pt x="272826" y="111175"/>
                  </a:lnTo>
                  <a:lnTo>
                    <a:pt x="264984" y="161039"/>
                  </a:lnTo>
                  <a:lnTo>
                    <a:pt x="255195" y="210443"/>
                  </a:lnTo>
                  <a:lnTo>
                    <a:pt x="243481" y="259334"/>
                  </a:lnTo>
                  <a:lnTo>
                    <a:pt x="229865" y="307658"/>
                  </a:lnTo>
                  <a:lnTo>
                    <a:pt x="214369" y="355359"/>
                  </a:lnTo>
                  <a:lnTo>
                    <a:pt x="197016" y="402384"/>
                  </a:lnTo>
                  <a:lnTo>
                    <a:pt x="177828" y="448678"/>
                  </a:lnTo>
                  <a:lnTo>
                    <a:pt x="156827" y="494188"/>
                  </a:lnTo>
                  <a:lnTo>
                    <a:pt x="134036" y="538858"/>
                  </a:lnTo>
                  <a:lnTo>
                    <a:pt x="109477" y="582635"/>
                  </a:lnTo>
                  <a:lnTo>
                    <a:pt x="83172" y="625464"/>
                  </a:lnTo>
                  <a:lnTo>
                    <a:pt x="55145" y="667292"/>
                  </a:lnTo>
                  <a:lnTo>
                    <a:pt x="25417" y="708063"/>
                  </a:lnTo>
                  <a:lnTo>
                    <a:pt x="4740" y="749286"/>
                  </a:lnTo>
                  <a:lnTo>
                    <a:pt x="0" y="793818"/>
                  </a:lnTo>
                  <a:lnTo>
                    <a:pt x="10892" y="837252"/>
                  </a:lnTo>
                  <a:lnTo>
                    <a:pt x="37114" y="875182"/>
                  </a:lnTo>
                  <a:lnTo>
                    <a:pt x="309770" y="1148168"/>
                  </a:lnTo>
                  <a:lnTo>
                    <a:pt x="351882" y="1176256"/>
                  </a:lnTo>
                  <a:lnTo>
                    <a:pt x="399827" y="1185668"/>
                  </a:lnTo>
                  <a:lnTo>
                    <a:pt x="447803" y="1176397"/>
                  </a:lnTo>
                  <a:lnTo>
                    <a:pt x="490008" y="1148435"/>
                  </a:lnTo>
                  <a:lnTo>
                    <a:pt x="529855" y="1099212"/>
                  </a:lnTo>
                  <a:lnTo>
                    <a:pt x="559669" y="1059168"/>
                  </a:lnTo>
                  <a:lnTo>
                    <a:pt x="588383" y="1018419"/>
                  </a:lnTo>
                  <a:lnTo>
                    <a:pt x="615986" y="976989"/>
                  </a:lnTo>
                  <a:lnTo>
                    <a:pt x="642469" y="934903"/>
                  </a:lnTo>
                  <a:lnTo>
                    <a:pt x="667821" y="892182"/>
                  </a:lnTo>
                  <a:lnTo>
                    <a:pt x="692034" y="848850"/>
                  </a:lnTo>
                  <a:lnTo>
                    <a:pt x="715097" y="804932"/>
                  </a:lnTo>
                  <a:lnTo>
                    <a:pt x="737000" y="760449"/>
                  </a:lnTo>
                  <a:lnTo>
                    <a:pt x="757735" y="715427"/>
                  </a:lnTo>
                  <a:lnTo>
                    <a:pt x="777290" y="669888"/>
                  </a:lnTo>
                  <a:lnTo>
                    <a:pt x="795657" y="623856"/>
                  </a:lnTo>
                  <a:lnTo>
                    <a:pt x="812826" y="577353"/>
                  </a:lnTo>
                  <a:lnTo>
                    <a:pt x="828787" y="530404"/>
                  </a:lnTo>
                  <a:lnTo>
                    <a:pt x="843530" y="483033"/>
                  </a:lnTo>
                  <a:lnTo>
                    <a:pt x="857045" y="435261"/>
                  </a:lnTo>
                  <a:lnTo>
                    <a:pt x="869323" y="387114"/>
                  </a:lnTo>
                  <a:lnTo>
                    <a:pt x="880354" y="338613"/>
                  </a:lnTo>
                  <a:lnTo>
                    <a:pt x="890128" y="289784"/>
                  </a:lnTo>
                  <a:lnTo>
                    <a:pt x="898636" y="240648"/>
                  </a:lnTo>
                  <a:lnTo>
                    <a:pt x="905868" y="191230"/>
                  </a:lnTo>
                  <a:lnTo>
                    <a:pt x="911813" y="141554"/>
                  </a:lnTo>
                  <a:lnTo>
                    <a:pt x="907162" y="91003"/>
                  </a:lnTo>
                  <a:lnTo>
                    <a:pt x="884315" y="47663"/>
                  </a:lnTo>
                  <a:lnTo>
                    <a:pt x="846909" y="16067"/>
                  </a:lnTo>
                  <a:lnTo>
                    <a:pt x="798580" y="749"/>
                  </a:lnTo>
                  <a:lnTo>
                    <a:pt x="789487" y="0"/>
                  </a:lnTo>
                  <a:close/>
                </a:path>
              </a:pathLst>
            </a:custGeom>
            <a:solidFill>
              <a:srgbClr val="FF70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0059" y="4404360"/>
              <a:ext cx="1368551" cy="10957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53855" y="4469667"/>
              <a:ext cx="1185545" cy="913130"/>
            </a:xfrm>
            <a:custGeom>
              <a:avLst/>
              <a:gdLst/>
              <a:ahLst/>
              <a:cxnLst/>
              <a:rect l="l" t="t" r="r" b="b"/>
              <a:pathLst>
                <a:path w="1185545" h="913129">
                  <a:moveTo>
                    <a:pt x="793743" y="0"/>
                  </a:moveTo>
                  <a:lnTo>
                    <a:pt x="749178" y="4749"/>
                  </a:lnTo>
                  <a:lnTo>
                    <a:pt x="707923" y="25474"/>
                  </a:lnTo>
                  <a:lnTo>
                    <a:pt x="667158" y="55202"/>
                  </a:lnTo>
                  <a:lnTo>
                    <a:pt x="625337" y="83230"/>
                  </a:lnTo>
                  <a:lnTo>
                    <a:pt x="582515" y="109534"/>
                  </a:lnTo>
                  <a:lnTo>
                    <a:pt x="538745" y="134093"/>
                  </a:lnTo>
                  <a:lnTo>
                    <a:pt x="494081" y="156884"/>
                  </a:lnTo>
                  <a:lnTo>
                    <a:pt x="448579" y="177885"/>
                  </a:lnTo>
                  <a:lnTo>
                    <a:pt x="402292" y="197073"/>
                  </a:lnTo>
                  <a:lnTo>
                    <a:pt x="355275" y="214426"/>
                  </a:lnTo>
                  <a:lnTo>
                    <a:pt x="307581" y="229922"/>
                  </a:lnTo>
                  <a:lnTo>
                    <a:pt x="259264" y="243538"/>
                  </a:lnTo>
                  <a:lnTo>
                    <a:pt x="210380" y="255252"/>
                  </a:lnTo>
                  <a:lnTo>
                    <a:pt x="160982" y="265041"/>
                  </a:lnTo>
                  <a:lnTo>
                    <a:pt x="111125" y="272883"/>
                  </a:lnTo>
                  <a:lnTo>
                    <a:pt x="66994" y="287220"/>
                  </a:lnTo>
                  <a:lnTo>
                    <a:pt x="31807" y="315315"/>
                  </a:lnTo>
                  <a:lnTo>
                    <a:pt x="8497" y="353823"/>
                  </a:lnTo>
                  <a:lnTo>
                    <a:pt x="0" y="399400"/>
                  </a:lnTo>
                  <a:lnTo>
                    <a:pt x="0" y="784947"/>
                  </a:lnTo>
                  <a:lnTo>
                    <a:pt x="10072" y="834645"/>
                  </a:lnTo>
                  <a:lnTo>
                    <a:pt x="37488" y="875218"/>
                  </a:lnTo>
                  <a:lnTo>
                    <a:pt x="78132" y="902562"/>
                  </a:lnTo>
                  <a:lnTo>
                    <a:pt x="127889" y="912569"/>
                  </a:lnTo>
                  <a:lnTo>
                    <a:pt x="136880" y="912341"/>
                  </a:lnTo>
                  <a:lnTo>
                    <a:pt x="191025" y="905910"/>
                  </a:lnTo>
                  <a:lnTo>
                    <a:pt x="240454" y="898687"/>
                  </a:lnTo>
                  <a:lnTo>
                    <a:pt x="289600" y="890187"/>
                  </a:lnTo>
                  <a:lnTo>
                    <a:pt x="338441" y="880420"/>
                  </a:lnTo>
                  <a:lnTo>
                    <a:pt x="386952" y="869395"/>
                  </a:lnTo>
                  <a:lnTo>
                    <a:pt x="435111" y="857122"/>
                  </a:lnTo>
                  <a:lnTo>
                    <a:pt x="482894" y="843611"/>
                  </a:lnTo>
                  <a:lnTo>
                    <a:pt x="530277" y="828871"/>
                  </a:lnTo>
                  <a:lnTo>
                    <a:pt x="577237" y="812913"/>
                  </a:lnTo>
                  <a:lnTo>
                    <a:pt x="623751" y="795746"/>
                  </a:lnTo>
                  <a:lnTo>
                    <a:pt x="669794" y="777379"/>
                  </a:lnTo>
                  <a:lnTo>
                    <a:pt x="715344" y="757823"/>
                  </a:lnTo>
                  <a:lnTo>
                    <a:pt x="760377" y="737087"/>
                  </a:lnTo>
                  <a:lnTo>
                    <a:pt x="804869" y="715181"/>
                  </a:lnTo>
                  <a:lnTo>
                    <a:pt x="848797" y="692115"/>
                  </a:lnTo>
                  <a:lnTo>
                    <a:pt x="892138" y="667898"/>
                  </a:lnTo>
                  <a:lnTo>
                    <a:pt x="934868" y="642541"/>
                  </a:lnTo>
                  <a:lnTo>
                    <a:pt x="976963" y="616052"/>
                  </a:lnTo>
                  <a:lnTo>
                    <a:pt x="1018400" y="588442"/>
                  </a:lnTo>
                  <a:lnTo>
                    <a:pt x="1059156" y="559720"/>
                  </a:lnTo>
                  <a:lnTo>
                    <a:pt x="1099207" y="529897"/>
                  </a:lnTo>
                  <a:lnTo>
                    <a:pt x="1138529" y="498981"/>
                  </a:lnTo>
                  <a:lnTo>
                    <a:pt x="1170750" y="459933"/>
                  </a:lnTo>
                  <a:lnTo>
                    <a:pt x="1184986" y="413197"/>
                  </a:lnTo>
                  <a:lnTo>
                    <a:pt x="1180638" y="364544"/>
                  </a:lnTo>
                  <a:lnTo>
                    <a:pt x="1157109" y="319746"/>
                  </a:lnTo>
                  <a:lnTo>
                    <a:pt x="1151331" y="312964"/>
                  </a:lnTo>
                  <a:lnTo>
                    <a:pt x="875144" y="37209"/>
                  </a:lnTo>
                  <a:lnTo>
                    <a:pt x="837203" y="10921"/>
                  </a:lnTo>
                  <a:lnTo>
                    <a:pt x="793743" y="0"/>
                  </a:lnTo>
                  <a:close/>
                </a:path>
              </a:pathLst>
            </a:custGeom>
            <a:solidFill>
              <a:srgbClr val="EC3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16070" y="1147572"/>
              <a:ext cx="512445" cy="386080"/>
            </a:xfrm>
            <a:custGeom>
              <a:avLst/>
              <a:gdLst/>
              <a:ahLst/>
              <a:cxnLst/>
              <a:rect l="l" t="t" r="r" b="b"/>
              <a:pathLst>
                <a:path w="512445" h="386080">
                  <a:moveTo>
                    <a:pt x="512063" y="0"/>
                  </a:moveTo>
                  <a:lnTo>
                    <a:pt x="159486" y="0"/>
                  </a:lnTo>
                  <a:lnTo>
                    <a:pt x="0" y="370611"/>
                  </a:lnTo>
                  <a:lnTo>
                    <a:pt x="34658" y="385572"/>
                  </a:lnTo>
                  <a:lnTo>
                    <a:pt x="184327" y="37769"/>
                  </a:lnTo>
                  <a:lnTo>
                    <a:pt x="512063" y="37769"/>
                  </a:lnTo>
                  <a:lnTo>
                    <a:pt x="512063" y="0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097" y="1101304"/>
              <a:ext cx="123444" cy="1234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2265" y="2485122"/>
              <a:ext cx="123436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62121" y="2529840"/>
              <a:ext cx="711835" cy="180340"/>
            </a:xfrm>
            <a:custGeom>
              <a:avLst/>
              <a:gdLst/>
              <a:ahLst/>
              <a:cxnLst/>
              <a:rect l="l" t="t" r="r" b="b"/>
              <a:pathLst>
                <a:path w="711834" h="180339">
                  <a:moveTo>
                    <a:pt x="711708" y="0"/>
                  </a:moveTo>
                  <a:lnTo>
                    <a:pt x="367004" y="0"/>
                  </a:lnTo>
                  <a:lnTo>
                    <a:pt x="0" y="144995"/>
                  </a:lnTo>
                  <a:lnTo>
                    <a:pt x="13944" y="179832"/>
                  </a:lnTo>
                  <a:lnTo>
                    <a:pt x="374256" y="37503"/>
                  </a:lnTo>
                  <a:lnTo>
                    <a:pt x="711708" y="37503"/>
                  </a:lnTo>
                  <a:lnTo>
                    <a:pt x="711708" y="0"/>
                  </a:lnTo>
                  <a:close/>
                </a:path>
              </a:pathLst>
            </a:custGeom>
            <a:solidFill>
              <a:srgbClr val="37B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4098" y="5757151"/>
              <a:ext cx="123436" cy="1219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62728" y="5449824"/>
              <a:ext cx="501650" cy="390525"/>
            </a:xfrm>
            <a:custGeom>
              <a:avLst/>
              <a:gdLst/>
              <a:ahLst/>
              <a:cxnLst/>
              <a:rect l="l" t="t" r="r" b="b"/>
              <a:pathLst>
                <a:path w="501650" h="390525">
                  <a:moveTo>
                    <a:pt x="34975" y="0"/>
                  </a:moveTo>
                  <a:lnTo>
                    <a:pt x="0" y="14008"/>
                  </a:lnTo>
                  <a:lnTo>
                    <a:pt x="148958" y="390144"/>
                  </a:lnTo>
                  <a:lnTo>
                    <a:pt x="501396" y="390144"/>
                  </a:lnTo>
                  <a:lnTo>
                    <a:pt x="501396" y="352285"/>
                  </a:lnTo>
                  <a:lnTo>
                    <a:pt x="174485" y="352285"/>
                  </a:lnTo>
                  <a:lnTo>
                    <a:pt x="34975" y="0"/>
                  </a:lnTo>
                  <a:close/>
                </a:path>
              </a:pathLst>
            </a:custGeom>
            <a:solidFill>
              <a:srgbClr val="EC3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6365" y="4408412"/>
              <a:ext cx="123436" cy="1219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9257" y="4303777"/>
              <a:ext cx="708660" cy="190500"/>
            </a:xfrm>
            <a:custGeom>
              <a:avLst/>
              <a:gdLst/>
              <a:ahLst/>
              <a:cxnLst/>
              <a:rect l="l" t="t" r="r" b="b"/>
              <a:pathLst>
                <a:path w="708659" h="190500">
                  <a:moveTo>
                    <a:pt x="14960" y="0"/>
                  </a:moveTo>
                  <a:lnTo>
                    <a:pt x="0" y="34632"/>
                  </a:lnTo>
                  <a:lnTo>
                    <a:pt x="362966" y="190500"/>
                  </a:lnTo>
                  <a:lnTo>
                    <a:pt x="708660" y="190500"/>
                  </a:lnTo>
                  <a:lnTo>
                    <a:pt x="708660" y="152806"/>
                  </a:lnTo>
                  <a:lnTo>
                    <a:pt x="370751" y="152806"/>
                  </a:lnTo>
                  <a:lnTo>
                    <a:pt x="14960" y="0"/>
                  </a:lnTo>
                  <a:close/>
                </a:path>
              </a:pathLst>
            </a:custGeom>
            <a:solidFill>
              <a:srgbClr val="F68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4958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35" dirty="0"/>
              <a:t>G</a:t>
            </a:r>
            <a:r>
              <a:rPr spc="-160" dirty="0"/>
              <a:t>o</a:t>
            </a:r>
            <a:r>
              <a:rPr spc="-275" dirty="0"/>
              <a:t>-</a:t>
            </a:r>
            <a:r>
              <a:rPr spc="-95" dirty="0"/>
              <a:t>l</a:t>
            </a:r>
            <a:r>
              <a:rPr spc="-130" dirty="0"/>
              <a:t>i</a:t>
            </a:r>
            <a:r>
              <a:rPr spc="-254" dirty="0"/>
              <a:t>v</a:t>
            </a:r>
            <a:r>
              <a:rPr spc="-235" dirty="0"/>
              <a:t>e</a:t>
            </a:r>
            <a:r>
              <a:rPr spc="-140" dirty="0"/>
              <a:t> </a:t>
            </a:r>
            <a:r>
              <a:rPr spc="-160" dirty="0"/>
              <a:t>r</a:t>
            </a:r>
            <a:r>
              <a:rPr spc="-250" dirty="0"/>
              <a:t>e</a:t>
            </a:r>
            <a:r>
              <a:rPr spc="-265" dirty="0"/>
              <a:t>a</a:t>
            </a:r>
            <a:r>
              <a:rPr spc="-229" dirty="0"/>
              <a:t>d</a:t>
            </a:r>
            <a:r>
              <a:rPr spc="-145" dirty="0"/>
              <a:t>i</a:t>
            </a:r>
            <a:r>
              <a:rPr spc="-245" dirty="0"/>
              <a:t>n</a:t>
            </a:r>
            <a:r>
              <a:rPr spc="-195" dirty="0"/>
              <a:t>e</a:t>
            </a:r>
            <a:r>
              <a:rPr spc="-260" dirty="0"/>
              <a:t>s</a:t>
            </a:r>
            <a:r>
              <a:rPr spc="-295" dirty="0"/>
              <a:t>s</a:t>
            </a:r>
            <a:r>
              <a:rPr spc="-160" dirty="0"/>
              <a:t> </a:t>
            </a:r>
            <a:r>
              <a:rPr spc="-215" dirty="0"/>
              <a:t>b</a:t>
            </a:r>
            <a:r>
              <a:rPr spc="-204" dirty="0"/>
              <a:t>e</a:t>
            </a:r>
            <a:r>
              <a:rPr spc="-210" dirty="0"/>
              <a:t>f</a:t>
            </a:r>
            <a:r>
              <a:rPr spc="-185" dirty="0"/>
              <a:t>o</a:t>
            </a:r>
            <a:r>
              <a:rPr spc="-160" dirty="0"/>
              <a:t>r</a:t>
            </a:r>
            <a:r>
              <a:rPr spc="-235" dirty="0"/>
              <a:t>e</a:t>
            </a:r>
            <a:r>
              <a:rPr spc="-190" dirty="0"/>
              <a:t> </a:t>
            </a:r>
            <a:r>
              <a:rPr spc="-120" dirty="0"/>
              <a:t>L</a:t>
            </a:r>
            <a:r>
              <a:rPr spc="-275" dirty="0"/>
              <a:t>a</a:t>
            </a:r>
            <a:r>
              <a:rPr spc="-250" dirty="0"/>
              <a:t>u</a:t>
            </a:r>
            <a:r>
              <a:rPr spc="-275" dirty="0"/>
              <a:t>n</a:t>
            </a:r>
            <a:r>
              <a:rPr spc="-204" dirty="0"/>
              <a:t>c</a:t>
            </a:r>
            <a:r>
              <a:rPr spc="-229" dirty="0"/>
              <a:t>h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889344" y="988948"/>
            <a:ext cx="165862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15" dirty="0">
                <a:latin typeface="Tahoma"/>
                <a:cs typeface="Tahoma"/>
              </a:rPr>
              <a:t>C</a:t>
            </a:r>
            <a:r>
              <a:rPr sz="1800" b="1" spc="-120" dirty="0">
                <a:latin typeface="Tahoma"/>
                <a:cs typeface="Tahoma"/>
              </a:rPr>
              <a:t>o</a:t>
            </a:r>
            <a:r>
              <a:rPr sz="1800" b="1" spc="-155" dirty="0">
                <a:latin typeface="Tahoma"/>
                <a:cs typeface="Tahoma"/>
              </a:rPr>
              <a:t>ntent</a:t>
            </a:r>
            <a:r>
              <a:rPr sz="1800" b="1" spc="-130" dirty="0">
                <a:latin typeface="Tahoma"/>
                <a:cs typeface="Tahoma"/>
              </a:rPr>
              <a:t> </a:t>
            </a:r>
            <a:r>
              <a:rPr sz="1800" b="1" spc="-220" dirty="0">
                <a:latin typeface="Tahoma"/>
                <a:cs typeface="Tahoma"/>
              </a:rPr>
              <a:t>T</a:t>
            </a:r>
            <a:r>
              <a:rPr sz="1800" b="1" spc="-150" dirty="0">
                <a:latin typeface="Tahoma"/>
                <a:cs typeface="Tahoma"/>
              </a:rPr>
              <a:t>r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140" dirty="0">
                <a:latin typeface="Tahoma"/>
                <a:cs typeface="Tahoma"/>
              </a:rPr>
              <a:t>n</a:t>
            </a:r>
            <a:r>
              <a:rPr sz="1800" b="1" spc="-165" dirty="0">
                <a:latin typeface="Tahoma"/>
                <a:cs typeface="Tahoma"/>
              </a:rPr>
              <a:t>s</a:t>
            </a:r>
            <a:r>
              <a:rPr sz="1800" b="1" spc="-140" dirty="0">
                <a:latin typeface="Tahoma"/>
                <a:cs typeface="Tahoma"/>
              </a:rPr>
              <a:t>fer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0" dirty="0">
                <a:latin typeface="Tahoma"/>
                <a:cs typeface="Tahoma"/>
              </a:rPr>
              <a:t>I</a:t>
            </a:r>
            <a:r>
              <a:rPr sz="1400" spc="-145" dirty="0">
                <a:latin typeface="Tahoma"/>
                <a:cs typeface="Tahoma"/>
              </a:rPr>
              <a:t>n</a:t>
            </a:r>
            <a:r>
              <a:rPr sz="1400" spc="-10" dirty="0">
                <a:latin typeface="Tahoma"/>
                <a:cs typeface="Tahoma"/>
              </a:rPr>
              <a:t>i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60" dirty="0">
                <a:latin typeface="Tahoma"/>
                <a:cs typeface="Tahoma"/>
              </a:rPr>
              <a:t>ia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45" dirty="0">
                <a:latin typeface="Tahoma"/>
                <a:cs typeface="Tahoma"/>
              </a:rPr>
              <a:t>T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p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up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Pl</a:t>
            </a:r>
            <a:r>
              <a:rPr sz="1400" spc="-50" dirty="0">
                <a:latin typeface="Tahoma"/>
                <a:cs typeface="Tahoma"/>
              </a:rPr>
              <a:t>a</a:t>
            </a:r>
            <a:r>
              <a:rPr sz="1400" spc="-40" dirty="0">
                <a:latin typeface="Tahoma"/>
                <a:cs typeface="Tahoma"/>
              </a:rPr>
              <a:t>nn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02651" y="2362847"/>
            <a:ext cx="190500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15" dirty="0">
                <a:latin typeface="Tahoma"/>
                <a:cs typeface="Tahoma"/>
              </a:rPr>
              <a:t>C</a:t>
            </a:r>
            <a:r>
              <a:rPr sz="1800" b="1" spc="-110" dirty="0">
                <a:latin typeface="Tahoma"/>
                <a:cs typeface="Tahoma"/>
              </a:rPr>
              <a:t>o</a:t>
            </a:r>
            <a:r>
              <a:rPr sz="1800" b="1" spc="-145" dirty="0">
                <a:latin typeface="Tahoma"/>
                <a:cs typeface="Tahoma"/>
              </a:rPr>
              <a:t>de</a:t>
            </a:r>
            <a:r>
              <a:rPr sz="1800" b="1" spc="-130" dirty="0">
                <a:latin typeface="Tahoma"/>
                <a:cs typeface="Tahoma"/>
              </a:rPr>
              <a:t> </a:t>
            </a:r>
            <a:r>
              <a:rPr sz="1800" b="1" spc="-120" dirty="0">
                <a:latin typeface="Tahoma"/>
                <a:cs typeface="Tahoma"/>
              </a:rPr>
              <a:t>M</a:t>
            </a:r>
            <a:r>
              <a:rPr sz="1800" b="1" spc="-105" dirty="0">
                <a:latin typeface="Tahoma"/>
                <a:cs typeface="Tahoma"/>
              </a:rPr>
              <a:t>i</a:t>
            </a:r>
            <a:r>
              <a:rPr sz="1800" b="1" spc="-190" dirty="0">
                <a:latin typeface="Tahoma"/>
                <a:cs typeface="Tahoma"/>
              </a:rPr>
              <a:t>g</a:t>
            </a:r>
            <a:r>
              <a:rPr sz="1800" b="1" spc="-150" dirty="0">
                <a:latin typeface="Tahoma"/>
                <a:cs typeface="Tahoma"/>
              </a:rPr>
              <a:t>r</a:t>
            </a:r>
            <a:r>
              <a:rPr sz="1800" b="1" spc="-180" dirty="0">
                <a:latin typeface="Tahoma"/>
                <a:cs typeface="Tahoma"/>
              </a:rPr>
              <a:t>a</a:t>
            </a:r>
            <a:r>
              <a:rPr sz="1800" b="1" spc="-155" dirty="0">
                <a:latin typeface="Tahoma"/>
                <a:cs typeface="Tahoma"/>
              </a:rPr>
              <a:t>t</a:t>
            </a:r>
            <a:r>
              <a:rPr sz="1800" b="1" spc="-100" dirty="0">
                <a:latin typeface="Tahoma"/>
                <a:cs typeface="Tahoma"/>
              </a:rPr>
              <a:t>io</a:t>
            </a:r>
            <a:r>
              <a:rPr sz="1800" b="1" spc="-150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45" dirty="0">
                <a:latin typeface="Tahoma"/>
                <a:cs typeface="Tahoma"/>
              </a:rPr>
              <a:t>Depl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y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60" dirty="0">
                <a:latin typeface="Tahoma"/>
                <a:cs typeface="Tahoma"/>
              </a:rPr>
              <a:t>en</a:t>
            </a:r>
            <a:r>
              <a:rPr sz="1400" spc="-45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-105" dirty="0">
                <a:latin typeface="Tahoma"/>
                <a:cs typeface="Tahoma"/>
              </a:rPr>
              <a:t>W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55" dirty="0">
                <a:latin typeface="Tahoma"/>
                <a:cs typeface="Tahoma"/>
              </a:rPr>
              <a:t>k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100" dirty="0"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60" dirty="0">
                <a:latin typeface="Tahoma"/>
                <a:cs typeface="Tahoma"/>
              </a:rPr>
              <a:t>Q</a:t>
            </a:r>
            <a:r>
              <a:rPr sz="1400" spc="-30" dirty="0">
                <a:latin typeface="Tahoma"/>
                <a:cs typeface="Tahoma"/>
              </a:rPr>
              <a:t>A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245" dirty="0">
                <a:latin typeface="Tahoma"/>
                <a:cs typeface="Tahoma"/>
              </a:rPr>
              <a:t>T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70" dirty="0">
                <a:latin typeface="Tahoma"/>
                <a:cs typeface="Tahoma"/>
              </a:rPr>
              <a:t>n</a:t>
            </a:r>
            <a:r>
              <a:rPr sz="1400" spc="-100" dirty="0">
                <a:latin typeface="Tahoma"/>
                <a:cs typeface="Tahoma"/>
              </a:rPr>
              <a:t>g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te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01439" y="4299486"/>
            <a:ext cx="4102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Tahoma"/>
                <a:cs typeface="Tahoma"/>
              </a:rPr>
              <a:t>UAT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01439" y="4573806"/>
            <a:ext cx="32378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35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x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40" dirty="0">
                <a:latin typeface="Tahoma"/>
                <a:cs typeface="Tahoma"/>
              </a:rPr>
              <a:t>u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0" dirty="0">
                <a:latin typeface="Tahoma"/>
                <a:cs typeface="Tahoma"/>
              </a:rPr>
              <a:t>i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te</a:t>
            </a:r>
            <a:endParaRPr sz="14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45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f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25" dirty="0">
                <a:latin typeface="Tahoma"/>
                <a:cs typeface="Tahoma"/>
              </a:rPr>
              <a:t>c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220" dirty="0">
                <a:latin typeface="Tahoma"/>
                <a:cs typeface="Tahoma"/>
              </a:rPr>
              <a:t>T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40" dirty="0">
                <a:latin typeface="Tahoma"/>
                <a:cs typeface="Tahoma"/>
              </a:rPr>
              <a:t>i</a:t>
            </a:r>
            <a:r>
              <a:rPr sz="1400" spc="-114" dirty="0">
                <a:latin typeface="Tahoma"/>
                <a:cs typeface="Tahoma"/>
              </a:rPr>
              <a:t>a</a:t>
            </a:r>
            <a:r>
              <a:rPr sz="1400" spc="-95" dirty="0">
                <a:latin typeface="Tahoma"/>
                <a:cs typeface="Tahoma"/>
              </a:rPr>
              <a:t>g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50" dirty="0">
                <a:latin typeface="Tahoma"/>
                <a:cs typeface="Tahoma"/>
              </a:rPr>
              <a:t>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k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2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w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i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50" dirty="0">
                <a:latin typeface="Tahoma"/>
                <a:cs typeface="Tahoma"/>
              </a:rPr>
              <a:t>u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id</a:t>
            </a:r>
            <a:r>
              <a:rPr sz="1400" spc="-80" dirty="0">
                <a:latin typeface="Tahoma"/>
                <a:cs typeface="Tahoma"/>
              </a:rPr>
              <a:t>e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10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f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07760" y="1190547"/>
            <a:ext cx="347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20" dirty="0">
                <a:solidFill>
                  <a:srgbClr val="317DC0"/>
                </a:solidFill>
                <a:latin typeface="Tahoma"/>
                <a:cs typeface="Tahoma"/>
              </a:rPr>
              <a:t>01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45611" y="2575761"/>
            <a:ext cx="401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10" dirty="0">
                <a:solidFill>
                  <a:srgbClr val="37BDBB"/>
                </a:solidFill>
                <a:latin typeface="Tahoma"/>
                <a:cs typeface="Tahoma"/>
              </a:rPr>
              <a:t>02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45611" y="4491482"/>
            <a:ext cx="402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5" dirty="0">
                <a:solidFill>
                  <a:srgbClr val="F68B2B"/>
                </a:solidFill>
                <a:latin typeface="Tahoma"/>
                <a:cs typeface="Tahoma"/>
              </a:rPr>
              <a:t>03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19166" y="5633340"/>
            <a:ext cx="3307715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0" dirty="0">
                <a:latin typeface="Tahoma"/>
                <a:cs typeface="Tahoma"/>
              </a:rPr>
              <a:t>P</a:t>
            </a:r>
            <a:r>
              <a:rPr sz="1800" b="1" spc="-150" dirty="0">
                <a:latin typeface="Tahoma"/>
                <a:cs typeface="Tahoma"/>
              </a:rPr>
              <a:t>e</a:t>
            </a:r>
            <a:r>
              <a:rPr sz="1800" b="1" spc="-55" dirty="0">
                <a:latin typeface="Tahoma"/>
                <a:cs typeface="Tahoma"/>
              </a:rPr>
              <a:t>r</a:t>
            </a:r>
            <a:r>
              <a:rPr sz="1800" b="1" spc="-140" dirty="0">
                <a:latin typeface="Tahoma"/>
                <a:cs typeface="Tahoma"/>
              </a:rPr>
              <a:t>f</a:t>
            </a:r>
            <a:r>
              <a:rPr sz="1800" b="1" spc="-145" dirty="0">
                <a:latin typeface="Tahoma"/>
                <a:cs typeface="Tahoma"/>
              </a:rPr>
              <a:t>o</a:t>
            </a:r>
            <a:r>
              <a:rPr sz="1800" b="1" spc="-100" dirty="0">
                <a:latin typeface="Tahoma"/>
                <a:cs typeface="Tahoma"/>
              </a:rPr>
              <a:t>r</a:t>
            </a:r>
            <a:r>
              <a:rPr sz="1800" b="1" spc="-165" dirty="0">
                <a:latin typeface="Tahoma"/>
                <a:cs typeface="Tahoma"/>
              </a:rPr>
              <a:t>man</a:t>
            </a:r>
            <a:r>
              <a:rPr sz="1800" b="1" spc="-170" dirty="0">
                <a:latin typeface="Tahoma"/>
                <a:cs typeface="Tahoma"/>
              </a:rPr>
              <a:t>c</a:t>
            </a:r>
            <a:r>
              <a:rPr sz="1800" b="1" spc="-150" dirty="0">
                <a:latin typeface="Tahoma"/>
                <a:cs typeface="Tahoma"/>
              </a:rPr>
              <a:t>e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spc="-270" dirty="0">
                <a:latin typeface="Tahoma"/>
                <a:cs typeface="Tahoma"/>
              </a:rPr>
              <a:t>T</a:t>
            </a:r>
            <a:r>
              <a:rPr sz="1800" b="1" spc="-125" dirty="0">
                <a:latin typeface="Tahoma"/>
                <a:cs typeface="Tahoma"/>
              </a:rPr>
              <a:t>e</a:t>
            </a:r>
            <a:r>
              <a:rPr sz="1800" b="1" spc="-175" dirty="0">
                <a:latin typeface="Tahoma"/>
                <a:cs typeface="Tahoma"/>
              </a:rPr>
              <a:t>s</a:t>
            </a:r>
            <a:r>
              <a:rPr sz="1800" b="1" spc="-155" dirty="0">
                <a:latin typeface="Tahoma"/>
                <a:cs typeface="Tahoma"/>
              </a:rPr>
              <a:t>t</a:t>
            </a:r>
            <a:r>
              <a:rPr sz="1800" b="1" spc="-95" dirty="0">
                <a:latin typeface="Tahoma"/>
                <a:cs typeface="Tahoma"/>
              </a:rPr>
              <a:t>i</a:t>
            </a:r>
            <a:r>
              <a:rPr sz="1800" b="1" spc="-175" dirty="0">
                <a:latin typeface="Tahoma"/>
                <a:cs typeface="Tahoma"/>
              </a:rPr>
              <a:t>n</a:t>
            </a:r>
            <a:r>
              <a:rPr sz="1800" b="1" spc="-19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35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x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40" dirty="0">
                <a:latin typeface="Tahoma"/>
                <a:cs typeface="Tahoma"/>
              </a:rPr>
              <a:t>u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20" dirty="0">
                <a:latin typeface="Tahoma"/>
                <a:cs typeface="Tahoma"/>
              </a:rPr>
              <a:t>i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m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te</a:t>
            </a:r>
            <a:endParaRPr sz="14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60" dirty="0">
                <a:latin typeface="Tahoma"/>
                <a:cs typeface="Tahoma"/>
              </a:rPr>
              <a:t>Review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outputs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&amp;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Optimizations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identified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46842" y="2959857"/>
            <a:ext cx="1304779" cy="1118718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6569964"/>
            <a:ext cx="1219187" cy="143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3775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25" dirty="0"/>
              <a:t>C</a:t>
            </a:r>
            <a:r>
              <a:rPr spc="-185" dirty="0"/>
              <a:t>o</a:t>
            </a:r>
            <a:r>
              <a:rPr spc="-250" dirty="0"/>
              <a:t>u</a:t>
            </a:r>
            <a:r>
              <a:rPr spc="-300" dirty="0"/>
              <a:t>n</a:t>
            </a:r>
            <a:r>
              <a:rPr spc="-190" dirty="0"/>
              <a:t>t</a:t>
            </a:r>
            <a:r>
              <a:rPr spc="-220" dirty="0"/>
              <a:t>d</a:t>
            </a:r>
            <a:r>
              <a:rPr spc="-160" dirty="0"/>
              <a:t>o</a:t>
            </a:r>
            <a:r>
              <a:rPr spc="-380" dirty="0"/>
              <a:t>w</a:t>
            </a:r>
            <a:r>
              <a:rPr spc="-229" dirty="0"/>
              <a:t>n</a:t>
            </a:r>
            <a:r>
              <a:rPr spc="-175" dirty="0"/>
              <a:t> </a:t>
            </a:r>
            <a:r>
              <a:rPr spc="-250" dirty="0"/>
              <a:t>u</a:t>
            </a:r>
            <a:r>
              <a:rPr spc="-300" dirty="0"/>
              <a:t>n</a:t>
            </a:r>
            <a:r>
              <a:rPr spc="-180" dirty="0"/>
              <a:t>t</a:t>
            </a:r>
            <a:r>
              <a:rPr spc="-130" dirty="0"/>
              <a:t>i</a:t>
            </a:r>
            <a:r>
              <a:rPr spc="-75" dirty="0"/>
              <a:t>l</a:t>
            </a:r>
            <a:r>
              <a:rPr spc="-175" dirty="0"/>
              <a:t> </a:t>
            </a:r>
            <a:r>
              <a:rPr spc="-120" dirty="0"/>
              <a:t>L</a:t>
            </a:r>
            <a:r>
              <a:rPr spc="-275" dirty="0"/>
              <a:t>a</a:t>
            </a:r>
            <a:r>
              <a:rPr spc="-250" dirty="0"/>
              <a:t>u</a:t>
            </a:r>
            <a:r>
              <a:rPr spc="-275" dirty="0"/>
              <a:t>n</a:t>
            </a:r>
            <a:r>
              <a:rPr spc="-204" dirty="0"/>
              <a:t>c</a:t>
            </a:r>
            <a:r>
              <a:rPr spc="-229" dirty="0"/>
              <a:t>h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5195" y="882396"/>
            <a:ext cx="11431905" cy="3923029"/>
            <a:chOff x="425195" y="882396"/>
            <a:chExt cx="11431905" cy="39230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5" y="882396"/>
              <a:ext cx="11431523" cy="3922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68905" y="1035199"/>
              <a:ext cx="3111500" cy="1948180"/>
            </a:xfrm>
            <a:custGeom>
              <a:avLst/>
              <a:gdLst/>
              <a:ahLst/>
              <a:cxnLst/>
              <a:rect l="l" t="t" r="r" b="b"/>
              <a:pathLst>
                <a:path w="3111500" h="1948180">
                  <a:moveTo>
                    <a:pt x="1968590" y="1947882"/>
                  </a:moveTo>
                  <a:lnTo>
                    <a:pt x="1968590" y="1694842"/>
                  </a:lnTo>
                  <a:lnTo>
                    <a:pt x="0" y="1694842"/>
                  </a:lnTo>
                  <a:lnTo>
                    <a:pt x="0" y="253040"/>
                  </a:lnTo>
                  <a:lnTo>
                    <a:pt x="1968590" y="253040"/>
                  </a:lnTo>
                  <a:lnTo>
                    <a:pt x="1968590" y="0"/>
                  </a:lnTo>
                  <a:lnTo>
                    <a:pt x="3110952" y="973502"/>
                  </a:lnTo>
                  <a:lnTo>
                    <a:pt x="1968590" y="1947882"/>
                  </a:lnTo>
                  <a:close/>
                </a:path>
              </a:pathLst>
            </a:custGeom>
            <a:solidFill>
              <a:srgbClr val="5258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4857" y="1671339"/>
              <a:ext cx="276225" cy="1574800"/>
            </a:xfrm>
            <a:custGeom>
              <a:avLst/>
              <a:gdLst/>
              <a:ahLst/>
              <a:cxnLst/>
              <a:rect l="l" t="t" r="r" b="b"/>
              <a:pathLst>
                <a:path w="276225" h="1574800">
                  <a:moveTo>
                    <a:pt x="276062" y="1574472"/>
                  </a:moveTo>
                  <a:lnTo>
                    <a:pt x="248000" y="1516279"/>
                  </a:lnTo>
                  <a:lnTo>
                    <a:pt x="215410" y="1491639"/>
                  </a:lnTo>
                  <a:lnTo>
                    <a:pt x="172657" y="1471057"/>
                  </a:lnTo>
                  <a:lnTo>
                    <a:pt x="121399" y="1455347"/>
                  </a:lnTo>
                  <a:lnTo>
                    <a:pt x="63294" y="1445324"/>
                  </a:lnTo>
                  <a:lnTo>
                    <a:pt x="0" y="1441802"/>
                  </a:lnTo>
                  <a:lnTo>
                    <a:pt x="0" y="0"/>
                  </a:lnTo>
                  <a:lnTo>
                    <a:pt x="64808" y="3522"/>
                  </a:lnTo>
                  <a:lnTo>
                    <a:pt x="123922" y="13545"/>
                  </a:lnTo>
                  <a:lnTo>
                    <a:pt x="175684" y="29255"/>
                  </a:lnTo>
                  <a:lnTo>
                    <a:pt x="218437" y="49837"/>
                  </a:lnTo>
                  <a:lnTo>
                    <a:pt x="250523" y="74477"/>
                  </a:lnTo>
                  <a:lnTo>
                    <a:pt x="276062" y="132670"/>
                  </a:lnTo>
                  <a:lnTo>
                    <a:pt x="276062" y="1574472"/>
                  </a:lnTo>
                  <a:close/>
                </a:path>
              </a:pathLst>
            </a:custGeom>
            <a:solidFill>
              <a:srgbClr val="2154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29906" y="1804007"/>
              <a:ext cx="2915285" cy="1574800"/>
            </a:xfrm>
            <a:custGeom>
              <a:avLst/>
              <a:gdLst/>
              <a:ahLst/>
              <a:cxnLst/>
              <a:rect l="l" t="t" r="r" b="b"/>
              <a:pathLst>
                <a:path w="2915284" h="1574800">
                  <a:moveTo>
                    <a:pt x="2639071" y="1574472"/>
                  </a:moveTo>
                  <a:lnTo>
                    <a:pt x="0" y="1574472"/>
                  </a:lnTo>
                  <a:lnTo>
                    <a:pt x="0" y="132670"/>
                  </a:lnTo>
                  <a:lnTo>
                    <a:pt x="2634950" y="132670"/>
                  </a:lnTo>
                  <a:lnTo>
                    <a:pt x="2698245" y="129148"/>
                  </a:lnTo>
                  <a:lnTo>
                    <a:pt x="2756350" y="119124"/>
                  </a:lnTo>
                  <a:lnTo>
                    <a:pt x="2807608" y="103414"/>
                  </a:lnTo>
                  <a:lnTo>
                    <a:pt x="2850361" y="82832"/>
                  </a:lnTo>
                  <a:lnTo>
                    <a:pt x="2882951" y="58193"/>
                  </a:lnTo>
                  <a:lnTo>
                    <a:pt x="2911013" y="0"/>
                  </a:lnTo>
                  <a:lnTo>
                    <a:pt x="2915133" y="132670"/>
                  </a:lnTo>
                  <a:lnTo>
                    <a:pt x="2915133" y="1441802"/>
                  </a:lnTo>
                  <a:lnTo>
                    <a:pt x="2907841" y="1472389"/>
                  </a:lnTo>
                  <a:lnTo>
                    <a:pt x="2854481" y="1525004"/>
                  </a:lnTo>
                  <a:lnTo>
                    <a:pt x="2811728" y="1545493"/>
                  </a:lnTo>
                  <a:lnTo>
                    <a:pt x="2760470" y="1561081"/>
                  </a:lnTo>
                  <a:lnTo>
                    <a:pt x="2702365" y="1570996"/>
                  </a:lnTo>
                  <a:lnTo>
                    <a:pt x="2639071" y="1574472"/>
                  </a:lnTo>
                  <a:close/>
                </a:path>
              </a:pathLst>
            </a:custGeom>
            <a:solidFill>
              <a:srgbClr val="317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29905" y="2320630"/>
              <a:ext cx="275590" cy="1574800"/>
            </a:xfrm>
            <a:custGeom>
              <a:avLst/>
              <a:gdLst/>
              <a:ahLst/>
              <a:cxnLst/>
              <a:rect l="l" t="t" r="r" b="b"/>
              <a:pathLst>
                <a:path w="275589" h="1574800">
                  <a:moveTo>
                    <a:pt x="275032" y="1574472"/>
                  </a:moveTo>
                  <a:lnTo>
                    <a:pt x="246994" y="1515895"/>
                  </a:lnTo>
                  <a:lnTo>
                    <a:pt x="214461" y="1491271"/>
                  </a:lnTo>
                  <a:lnTo>
                    <a:pt x="171819" y="1470781"/>
                  </a:lnTo>
                  <a:lnTo>
                    <a:pt x="120744" y="1455194"/>
                  </a:lnTo>
                  <a:lnTo>
                    <a:pt x="62913" y="1445278"/>
                  </a:lnTo>
                  <a:lnTo>
                    <a:pt x="0" y="1441802"/>
                  </a:lnTo>
                  <a:lnTo>
                    <a:pt x="0" y="0"/>
                  </a:lnTo>
                  <a:lnTo>
                    <a:pt x="62913" y="3476"/>
                  </a:lnTo>
                  <a:lnTo>
                    <a:pt x="120744" y="13391"/>
                  </a:lnTo>
                  <a:lnTo>
                    <a:pt x="171819" y="28978"/>
                  </a:lnTo>
                  <a:lnTo>
                    <a:pt x="214461" y="49468"/>
                  </a:lnTo>
                  <a:lnTo>
                    <a:pt x="246994" y="74092"/>
                  </a:lnTo>
                  <a:lnTo>
                    <a:pt x="275032" y="132670"/>
                  </a:lnTo>
                  <a:lnTo>
                    <a:pt x="275032" y="1574472"/>
                  </a:lnTo>
                  <a:close/>
                </a:path>
              </a:pathLst>
            </a:custGeom>
            <a:solidFill>
              <a:srgbClr val="8F5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9804" y="2453299"/>
              <a:ext cx="2915285" cy="1574800"/>
            </a:xfrm>
            <a:custGeom>
              <a:avLst/>
              <a:gdLst/>
              <a:ahLst/>
              <a:cxnLst/>
              <a:rect l="l" t="t" r="r" b="b"/>
              <a:pathLst>
                <a:path w="2915285" h="1574800">
                  <a:moveTo>
                    <a:pt x="2640101" y="1574472"/>
                  </a:moveTo>
                  <a:lnTo>
                    <a:pt x="0" y="1574472"/>
                  </a:lnTo>
                  <a:lnTo>
                    <a:pt x="0" y="132670"/>
                  </a:lnTo>
                  <a:lnTo>
                    <a:pt x="2640101" y="132670"/>
                  </a:lnTo>
                  <a:lnTo>
                    <a:pt x="2703014" y="129148"/>
                  </a:lnTo>
                  <a:lnTo>
                    <a:pt x="2760846" y="119124"/>
                  </a:lnTo>
                  <a:lnTo>
                    <a:pt x="2811920" y="103414"/>
                  </a:lnTo>
                  <a:lnTo>
                    <a:pt x="2854562" y="82832"/>
                  </a:lnTo>
                  <a:lnTo>
                    <a:pt x="2887095" y="58193"/>
                  </a:lnTo>
                  <a:lnTo>
                    <a:pt x="2915133" y="0"/>
                  </a:lnTo>
                  <a:lnTo>
                    <a:pt x="2915133" y="132670"/>
                  </a:lnTo>
                  <a:lnTo>
                    <a:pt x="2915133" y="1441802"/>
                  </a:lnTo>
                  <a:lnTo>
                    <a:pt x="2907844" y="1472113"/>
                  </a:lnTo>
                  <a:lnTo>
                    <a:pt x="2854562" y="1524635"/>
                  </a:lnTo>
                  <a:lnTo>
                    <a:pt x="2811920" y="1545217"/>
                  </a:lnTo>
                  <a:lnTo>
                    <a:pt x="2760846" y="1560927"/>
                  </a:lnTo>
                  <a:lnTo>
                    <a:pt x="2703014" y="1570950"/>
                  </a:lnTo>
                  <a:lnTo>
                    <a:pt x="2640101" y="1574472"/>
                  </a:lnTo>
                  <a:close/>
                </a:path>
              </a:pathLst>
            </a:custGeom>
            <a:solidFill>
              <a:srgbClr val="F68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89803" y="2969042"/>
              <a:ext cx="276225" cy="1578610"/>
            </a:xfrm>
            <a:custGeom>
              <a:avLst/>
              <a:gdLst/>
              <a:ahLst/>
              <a:cxnLst/>
              <a:rect l="l" t="t" r="r" b="b"/>
              <a:pathLst>
                <a:path w="276225" h="1578610">
                  <a:moveTo>
                    <a:pt x="276062" y="1577987"/>
                  </a:moveTo>
                  <a:lnTo>
                    <a:pt x="248000" y="1519793"/>
                  </a:lnTo>
                  <a:lnTo>
                    <a:pt x="215410" y="1495154"/>
                  </a:lnTo>
                  <a:lnTo>
                    <a:pt x="172657" y="1474572"/>
                  </a:lnTo>
                  <a:lnTo>
                    <a:pt x="121399" y="1458862"/>
                  </a:lnTo>
                  <a:lnTo>
                    <a:pt x="63294" y="1448838"/>
                  </a:lnTo>
                  <a:lnTo>
                    <a:pt x="0" y="1445316"/>
                  </a:lnTo>
                  <a:lnTo>
                    <a:pt x="0" y="0"/>
                  </a:lnTo>
                  <a:lnTo>
                    <a:pt x="63294" y="3522"/>
                  </a:lnTo>
                  <a:lnTo>
                    <a:pt x="121399" y="13545"/>
                  </a:lnTo>
                  <a:lnTo>
                    <a:pt x="172657" y="29255"/>
                  </a:lnTo>
                  <a:lnTo>
                    <a:pt x="215410" y="49837"/>
                  </a:lnTo>
                  <a:lnTo>
                    <a:pt x="248000" y="74477"/>
                  </a:lnTo>
                  <a:lnTo>
                    <a:pt x="276062" y="132670"/>
                  </a:lnTo>
                  <a:lnTo>
                    <a:pt x="276062" y="1577987"/>
                  </a:lnTo>
                  <a:close/>
                </a:path>
              </a:pathLst>
            </a:custGeom>
            <a:solidFill>
              <a:srgbClr val="1D6B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9701" y="3101711"/>
              <a:ext cx="2916555" cy="1574800"/>
            </a:xfrm>
            <a:custGeom>
              <a:avLst/>
              <a:gdLst/>
              <a:ahLst/>
              <a:cxnLst/>
              <a:rect l="l" t="t" r="r" b="b"/>
              <a:pathLst>
                <a:path w="2916554" h="1574800">
                  <a:moveTo>
                    <a:pt x="2640101" y="1574472"/>
                  </a:moveTo>
                  <a:lnTo>
                    <a:pt x="0" y="1574472"/>
                  </a:lnTo>
                  <a:lnTo>
                    <a:pt x="0" y="132670"/>
                  </a:lnTo>
                  <a:lnTo>
                    <a:pt x="2640101" y="132670"/>
                  </a:lnTo>
                  <a:lnTo>
                    <a:pt x="2703395" y="129194"/>
                  </a:lnTo>
                  <a:lnTo>
                    <a:pt x="2761500" y="119278"/>
                  </a:lnTo>
                  <a:lnTo>
                    <a:pt x="2812758" y="103691"/>
                  </a:lnTo>
                  <a:lnTo>
                    <a:pt x="2855511" y="83201"/>
                  </a:lnTo>
                  <a:lnTo>
                    <a:pt x="2888101" y="58577"/>
                  </a:lnTo>
                  <a:lnTo>
                    <a:pt x="2916163" y="0"/>
                  </a:lnTo>
                  <a:lnTo>
                    <a:pt x="2916163" y="132670"/>
                  </a:lnTo>
                  <a:lnTo>
                    <a:pt x="2916163" y="1441802"/>
                  </a:lnTo>
                  <a:lnTo>
                    <a:pt x="2908871" y="1472389"/>
                  </a:lnTo>
                  <a:lnTo>
                    <a:pt x="2855511" y="1525004"/>
                  </a:lnTo>
                  <a:lnTo>
                    <a:pt x="2812758" y="1545493"/>
                  </a:lnTo>
                  <a:lnTo>
                    <a:pt x="2761500" y="1561081"/>
                  </a:lnTo>
                  <a:lnTo>
                    <a:pt x="2703395" y="1570996"/>
                  </a:lnTo>
                  <a:lnTo>
                    <a:pt x="2640101" y="1574472"/>
                  </a:lnTo>
                  <a:close/>
                </a:path>
              </a:pathLst>
            </a:custGeom>
            <a:solidFill>
              <a:srgbClr val="2FA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28973" y="3727597"/>
            <a:ext cx="1350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39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240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2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b="1" spc="-2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b="1" spc="-1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b="1" spc="-2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26174" y="3077154"/>
            <a:ext cx="1359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3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4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2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b="1" spc="-2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b="1" spc="-1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b="1" spc="-2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5787" y="2373066"/>
            <a:ext cx="1312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6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2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b="1" spc="-2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b="1" spc="-1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b="1" spc="-2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9136" y="1735729"/>
            <a:ext cx="155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b="1" spc="-2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b="1" spc="-22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2400" b="1" spc="-1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b="1" spc="-19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2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b="1" spc="-2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b="1" spc="-21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215" y="4681821"/>
            <a:ext cx="1880235" cy="13608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0" dirty="0">
                <a:latin typeface="Tahoma"/>
                <a:cs typeface="Tahoma"/>
              </a:rPr>
              <a:t>C</a:t>
            </a:r>
            <a:r>
              <a:rPr sz="1600" spc="-30" dirty="0">
                <a:latin typeface="Tahoma"/>
                <a:cs typeface="Tahoma"/>
              </a:rPr>
              <a:t>o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95" dirty="0">
                <a:latin typeface="Tahoma"/>
                <a:cs typeface="Tahoma"/>
              </a:rPr>
              <a:t>f</a:t>
            </a:r>
            <a:r>
              <a:rPr sz="1600" spc="-100" dirty="0">
                <a:latin typeface="Tahoma"/>
                <a:cs typeface="Tahoma"/>
              </a:rPr>
              <a:t>r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65" dirty="0">
                <a:latin typeface="Tahoma"/>
                <a:cs typeface="Tahoma"/>
              </a:rPr>
              <a:t>e</a:t>
            </a:r>
            <a:r>
              <a:rPr sz="1600" spc="-80" dirty="0">
                <a:latin typeface="Tahoma"/>
                <a:cs typeface="Tahoma"/>
              </a:rPr>
              <a:t>z</a:t>
            </a:r>
            <a:r>
              <a:rPr sz="1600" spc="-90" dirty="0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30" dirty="0">
                <a:latin typeface="Tahoma"/>
                <a:cs typeface="Tahoma"/>
              </a:rPr>
              <a:t>S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t</a:t>
            </a:r>
            <a:r>
              <a:rPr sz="1600" spc="-100" dirty="0">
                <a:latin typeface="Tahoma"/>
                <a:cs typeface="Tahoma"/>
              </a:rPr>
              <a:t>u</a:t>
            </a:r>
            <a:r>
              <a:rPr sz="1600" spc="-65" dirty="0">
                <a:latin typeface="Tahoma"/>
                <a:cs typeface="Tahoma"/>
              </a:rPr>
              <a:t>p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m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85" dirty="0">
                <a:latin typeface="Tahoma"/>
                <a:cs typeface="Tahoma"/>
              </a:rPr>
              <a:t>o</a:t>
            </a:r>
            <a:r>
              <a:rPr sz="1600" spc="-75" dirty="0">
                <a:latin typeface="Tahoma"/>
                <a:cs typeface="Tahoma"/>
              </a:rPr>
              <a:t>r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95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ts val="1730"/>
              </a:lnSpc>
              <a:spcBef>
                <a:spcPts val="122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30" dirty="0">
                <a:latin typeface="Tahoma"/>
                <a:cs typeface="Tahoma"/>
              </a:rPr>
              <a:t>S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t</a:t>
            </a:r>
            <a:r>
              <a:rPr sz="1600" spc="-100" dirty="0">
                <a:latin typeface="Tahoma"/>
                <a:cs typeface="Tahoma"/>
              </a:rPr>
              <a:t>u</a:t>
            </a:r>
            <a:r>
              <a:rPr sz="1600" spc="-65" dirty="0">
                <a:latin typeface="Tahoma"/>
                <a:cs typeface="Tahoma"/>
              </a:rPr>
              <a:t>p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D</a:t>
            </a:r>
            <a:r>
              <a:rPr sz="1600" spc="-20" dirty="0">
                <a:latin typeface="Tahoma"/>
                <a:cs typeface="Tahoma"/>
              </a:rPr>
              <a:t>N</a:t>
            </a:r>
            <a:r>
              <a:rPr sz="1600" spc="-145" dirty="0">
                <a:latin typeface="Tahoma"/>
                <a:cs typeface="Tahoma"/>
              </a:rPr>
              <a:t>S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140" dirty="0">
                <a:latin typeface="Tahoma"/>
                <a:cs typeface="Tahoma"/>
              </a:rPr>
              <a:t>S</a:t>
            </a:r>
            <a:r>
              <a:rPr sz="1600" spc="-35" dirty="0">
                <a:latin typeface="Tahoma"/>
                <a:cs typeface="Tahoma"/>
              </a:rPr>
              <a:t>L  </a:t>
            </a:r>
            <a:r>
              <a:rPr sz="1600" spc="-70" dirty="0">
                <a:latin typeface="Tahoma"/>
                <a:cs typeface="Tahoma"/>
              </a:rPr>
              <a:t>certificates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60991" y="4186985"/>
            <a:ext cx="2287270" cy="14516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99085" marR="5080" indent="-28702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o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f</a:t>
            </a:r>
            <a:r>
              <a:rPr sz="1600" spc="-80" dirty="0">
                <a:latin typeface="Tahoma"/>
                <a:cs typeface="Tahoma"/>
              </a:rPr>
              <a:t>y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5" dirty="0">
                <a:latin typeface="Tahoma"/>
                <a:cs typeface="Tahoma"/>
              </a:rPr>
              <a:t>s</a:t>
            </a:r>
            <a:r>
              <a:rPr sz="1600" spc="-35" dirty="0">
                <a:latin typeface="Tahoma"/>
                <a:cs typeface="Tahoma"/>
              </a:rPr>
              <a:t>i</a:t>
            </a:r>
            <a:r>
              <a:rPr sz="1600" spc="-110" dirty="0">
                <a:latin typeface="Tahoma"/>
                <a:cs typeface="Tahoma"/>
              </a:rPr>
              <a:t>g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65" dirty="0">
                <a:latin typeface="Tahoma"/>
                <a:cs typeface="Tahoma"/>
              </a:rPr>
              <a:t>C</a:t>
            </a:r>
            <a:r>
              <a:rPr sz="1600" spc="-140" dirty="0">
                <a:latin typeface="Tahoma"/>
                <a:cs typeface="Tahoma"/>
              </a:rPr>
              <a:t>S</a:t>
            </a:r>
            <a:r>
              <a:rPr sz="1600" spc="85" dirty="0">
                <a:latin typeface="Tahoma"/>
                <a:cs typeface="Tahoma"/>
              </a:rPr>
              <a:t>M</a:t>
            </a:r>
            <a:r>
              <a:rPr sz="1600" spc="-10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125" dirty="0">
                <a:latin typeface="Tahoma"/>
                <a:cs typeface="Tahoma"/>
              </a:rPr>
              <a:t>f  </a:t>
            </a:r>
            <a:r>
              <a:rPr sz="1600" spc="-55" dirty="0">
                <a:latin typeface="Tahoma"/>
                <a:cs typeface="Tahoma"/>
              </a:rPr>
              <a:t>launch</a:t>
            </a:r>
            <a:endParaRPr sz="1600">
              <a:latin typeface="Tahoma"/>
              <a:cs typeface="Tahoma"/>
            </a:endParaRPr>
          </a:p>
          <a:p>
            <a:pPr marL="299085" marR="353060" indent="-287020">
              <a:lnSpc>
                <a:spcPts val="1730"/>
              </a:lnSpc>
              <a:spcBef>
                <a:spcPts val="11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70" dirty="0">
                <a:latin typeface="Tahoma"/>
                <a:cs typeface="Tahoma"/>
              </a:rPr>
              <a:t>P</a:t>
            </a:r>
            <a:r>
              <a:rPr sz="1600" spc="-75" dirty="0">
                <a:latin typeface="Tahoma"/>
                <a:cs typeface="Tahoma"/>
              </a:rPr>
              <a:t>r</a:t>
            </a:r>
            <a:r>
              <a:rPr sz="1600" spc="-30" dirty="0">
                <a:latin typeface="Tahoma"/>
                <a:cs typeface="Tahoma"/>
              </a:rPr>
              <a:t>o</a:t>
            </a:r>
            <a:r>
              <a:rPr sz="1600" spc="-75" dirty="0">
                <a:latin typeface="Tahoma"/>
                <a:cs typeface="Tahoma"/>
              </a:rPr>
              <a:t>d</a:t>
            </a:r>
            <a:r>
              <a:rPr sz="1600" spc="-80" dirty="0">
                <a:latin typeface="Tahoma"/>
                <a:cs typeface="Tahoma"/>
              </a:rPr>
              <a:t>u</a:t>
            </a:r>
            <a:r>
              <a:rPr sz="1600" spc="-20" dirty="0">
                <a:latin typeface="Tahoma"/>
                <a:cs typeface="Tahoma"/>
              </a:rPr>
              <a:t>c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n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45" dirty="0">
                <a:latin typeface="Tahoma"/>
                <a:cs typeface="Tahoma"/>
              </a:rPr>
              <a:t>y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m  </a:t>
            </a:r>
            <a:r>
              <a:rPr sz="1600" spc="-75" dirty="0">
                <a:latin typeface="Tahoma"/>
                <a:cs typeface="Tahoma"/>
              </a:rPr>
              <a:t>r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80" dirty="0">
                <a:latin typeface="Tahoma"/>
                <a:cs typeface="Tahoma"/>
              </a:rPr>
              <a:t>n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0" dirty="0">
                <a:latin typeface="Tahoma"/>
                <a:cs typeface="Tahoma"/>
              </a:rPr>
              <a:t>s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110" dirty="0">
                <a:latin typeface="Tahoma"/>
                <a:cs typeface="Tahoma"/>
              </a:rPr>
              <a:t>f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90" dirty="0">
                <a:latin typeface="Tahoma"/>
                <a:cs typeface="Tahoma"/>
              </a:rPr>
              <a:t>r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75" dirty="0">
                <a:latin typeface="Tahoma"/>
                <a:cs typeface="Tahoma"/>
              </a:rPr>
              <a:t>un</a:t>
            </a:r>
            <a:r>
              <a:rPr sz="1600" spc="-50" dirty="0">
                <a:latin typeface="Tahoma"/>
                <a:cs typeface="Tahoma"/>
              </a:rPr>
              <a:t>ch</a:t>
            </a:r>
            <a:endParaRPr sz="16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Tahoma"/>
                <a:cs typeface="Tahoma"/>
              </a:rPr>
              <a:t>V</a:t>
            </a:r>
            <a:r>
              <a:rPr sz="1600" spc="-40" dirty="0">
                <a:latin typeface="Tahoma"/>
                <a:cs typeface="Tahoma"/>
              </a:rPr>
              <a:t>ali</a:t>
            </a:r>
            <a:r>
              <a:rPr sz="1600" spc="-50" dirty="0">
                <a:latin typeface="Tahoma"/>
                <a:cs typeface="Tahoma"/>
              </a:rPr>
              <a:t>d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r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15" dirty="0">
                <a:latin typeface="Tahoma"/>
                <a:cs typeface="Tahoma"/>
              </a:rPr>
              <a:t>ll</a:t>
            </a:r>
            <a:r>
              <a:rPr sz="1600" spc="-20" dirty="0">
                <a:latin typeface="Tahoma"/>
                <a:cs typeface="Tahoma"/>
              </a:rPr>
              <a:t>b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75" dirty="0">
                <a:latin typeface="Tahoma"/>
                <a:cs typeface="Tahoma"/>
              </a:rPr>
              <a:t>c</a:t>
            </a:r>
            <a:r>
              <a:rPr sz="1600" spc="-80" dirty="0">
                <a:latin typeface="Tahoma"/>
                <a:cs typeface="Tahoma"/>
              </a:rPr>
              <a:t>k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65" dirty="0">
                <a:latin typeface="Tahoma"/>
                <a:cs typeface="Tahoma"/>
              </a:rPr>
              <a:t>p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75" dirty="0">
                <a:latin typeface="Tahoma"/>
                <a:cs typeface="Tahoma"/>
              </a:rPr>
              <a:t>an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91890" y="3458733"/>
            <a:ext cx="1842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45" dirty="0">
                <a:latin typeface="Tahoma"/>
                <a:cs typeface="Tahoma"/>
              </a:rPr>
              <a:t>G</a:t>
            </a:r>
            <a:r>
              <a:rPr sz="1600" spc="-55" dirty="0">
                <a:latin typeface="Tahoma"/>
                <a:cs typeface="Tahoma"/>
              </a:rPr>
              <a:t>o/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-20" dirty="0">
                <a:latin typeface="Tahoma"/>
                <a:cs typeface="Tahoma"/>
              </a:rPr>
              <a:t>o</a:t>
            </a:r>
            <a:r>
              <a:rPr sz="1600" spc="-95" dirty="0">
                <a:latin typeface="Tahoma"/>
                <a:cs typeface="Tahoma"/>
              </a:rPr>
              <a:t>-</a:t>
            </a:r>
            <a:r>
              <a:rPr sz="1600" spc="-120" dirty="0">
                <a:latin typeface="Tahoma"/>
                <a:cs typeface="Tahoma"/>
              </a:rPr>
              <a:t>g</a:t>
            </a:r>
            <a:r>
              <a:rPr sz="1600" spc="-40" dirty="0">
                <a:latin typeface="Tahoma"/>
                <a:cs typeface="Tahoma"/>
              </a:rPr>
              <a:t>o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75" dirty="0">
                <a:latin typeface="Tahoma"/>
                <a:cs typeface="Tahoma"/>
              </a:rPr>
              <a:t>c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105" dirty="0">
                <a:latin typeface="Tahoma"/>
                <a:cs typeface="Tahoma"/>
              </a:rPr>
              <a:t>s</a:t>
            </a:r>
            <a:r>
              <a:rPr sz="1600" spc="-50" dirty="0">
                <a:latin typeface="Tahoma"/>
                <a:cs typeface="Tahoma"/>
              </a:rPr>
              <a:t>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93991" y="2846759"/>
            <a:ext cx="2348865" cy="17322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35" dirty="0">
                <a:latin typeface="Tahoma"/>
                <a:cs typeface="Tahoma"/>
              </a:rPr>
              <a:t>D</a:t>
            </a:r>
            <a:r>
              <a:rPr sz="1600" spc="-20" dirty="0">
                <a:latin typeface="Tahoma"/>
                <a:cs typeface="Tahoma"/>
              </a:rPr>
              <a:t>N</a:t>
            </a:r>
            <a:r>
              <a:rPr sz="1600" spc="-145" dirty="0">
                <a:latin typeface="Tahoma"/>
                <a:cs typeface="Tahoma"/>
              </a:rPr>
              <a:t>S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95" dirty="0">
                <a:latin typeface="Tahoma"/>
                <a:cs typeface="Tahoma"/>
              </a:rPr>
              <a:t>c</a:t>
            </a:r>
            <a:r>
              <a:rPr sz="1600" spc="-60" dirty="0">
                <a:latin typeface="Tahoma"/>
                <a:cs typeface="Tahoma"/>
              </a:rPr>
              <a:t>u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70" dirty="0">
                <a:latin typeface="Tahoma"/>
                <a:cs typeface="Tahoma"/>
              </a:rPr>
              <a:t>ov</a:t>
            </a:r>
            <a:r>
              <a:rPr sz="1600" spc="-90" dirty="0">
                <a:latin typeface="Tahoma"/>
                <a:cs typeface="Tahoma"/>
              </a:rPr>
              <a:t>er</a:t>
            </a:r>
            <a:endParaRPr sz="16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60" dirty="0">
                <a:latin typeface="Tahoma"/>
                <a:cs typeface="Tahoma"/>
              </a:rPr>
              <a:t>P</a:t>
            </a:r>
            <a:r>
              <a:rPr sz="1600" spc="-10" dirty="0">
                <a:latin typeface="Tahoma"/>
                <a:cs typeface="Tahoma"/>
              </a:rPr>
              <a:t>o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40" dirty="0">
                <a:latin typeface="Tahoma"/>
                <a:cs typeface="Tahoma"/>
              </a:rPr>
              <a:t>w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c</a:t>
            </a:r>
            <a:r>
              <a:rPr sz="1600" spc="-50" dirty="0">
                <a:latin typeface="Tahoma"/>
                <a:cs typeface="Tahoma"/>
              </a:rPr>
              <a:t>h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70" dirty="0">
                <a:latin typeface="Tahoma"/>
                <a:cs typeface="Tahoma"/>
              </a:rPr>
              <a:t>te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95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ts val="1730"/>
              </a:lnSpc>
              <a:spcBef>
                <a:spcPts val="122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o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f</a:t>
            </a:r>
            <a:r>
              <a:rPr sz="1600" spc="-80" dirty="0">
                <a:latin typeface="Tahoma"/>
                <a:cs typeface="Tahoma"/>
              </a:rPr>
              <a:t>y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65" dirty="0">
                <a:latin typeface="Tahoma"/>
                <a:cs typeface="Tahoma"/>
              </a:rPr>
              <a:t>C</a:t>
            </a:r>
            <a:r>
              <a:rPr sz="1600" spc="-140" dirty="0">
                <a:latin typeface="Tahoma"/>
                <a:cs typeface="Tahoma"/>
              </a:rPr>
              <a:t>S</a:t>
            </a:r>
            <a:r>
              <a:rPr sz="1600" spc="85" dirty="0">
                <a:latin typeface="Tahoma"/>
                <a:cs typeface="Tahoma"/>
              </a:rPr>
              <a:t>M</a:t>
            </a:r>
            <a:r>
              <a:rPr sz="1600" spc="-10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55" dirty="0">
                <a:latin typeface="Tahoma"/>
                <a:cs typeface="Tahoma"/>
              </a:rPr>
              <a:t>h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85" dirty="0">
                <a:latin typeface="Tahoma"/>
                <a:cs typeface="Tahoma"/>
              </a:rPr>
              <a:t>t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135" dirty="0">
                <a:latin typeface="Tahoma"/>
                <a:cs typeface="Tahoma"/>
              </a:rPr>
              <a:t>s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90" dirty="0">
                <a:latin typeface="Tahoma"/>
                <a:cs typeface="Tahoma"/>
              </a:rPr>
              <a:t>te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55" dirty="0">
                <a:latin typeface="Tahoma"/>
                <a:cs typeface="Tahoma"/>
              </a:rPr>
              <a:t>h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105" dirty="0">
                <a:latin typeface="Tahoma"/>
                <a:cs typeface="Tahoma"/>
              </a:rPr>
              <a:t>s  </a:t>
            </a:r>
            <a:r>
              <a:rPr sz="1600" spc="-50" dirty="0">
                <a:latin typeface="Tahoma"/>
                <a:cs typeface="Tahoma"/>
              </a:rPr>
              <a:t>b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110" dirty="0">
                <a:latin typeface="Tahoma"/>
                <a:cs typeface="Tahoma"/>
              </a:rPr>
              <a:t>a</a:t>
            </a:r>
            <a:r>
              <a:rPr sz="1600" spc="-75" dirty="0">
                <a:latin typeface="Tahoma"/>
                <a:cs typeface="Tahoma"/>
              </a:rPr>
              <a:t>un</a:t>
            </a:r>
            <a:r>
              <a:rPr sz="1600" spc="-50" dirty="0">
                <a:latin typeface="Tahoma"/>
                <a:cs typeface="Tahoma"/>
              </a:rPr>
              <a:t>c</a:t>
            </a:r>
            <a:r>
              <a:rPr sz="1600" spc="-55" dirty="0">
                <a:latin typeface="Tahoma"/>
                <a:cs typeface="Tahoma"/>
              </a:rPr>
              <a:t>h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65" dirty="0">
                <a:latin typeface="Tahoma"/>
                <a:cs typeface="Tahoma"/>
              </a:rPr>
              <a:t>d</a:t>
            </a:r>
            <a:endParaRPr sz="16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70" dirty="0">
                <a:latin typeface="Tahoma"/>
                <a:cs typeface="Tahoma"/>
              </a:rPr>
              <a:t>M</a:t>
            </a:r>
            <a:r>
              <a:rPr sz="1600" spc="-50" dirty="0">
                <a:latin typeface="Tahoma"/>
                <a:cs typeface="Tahoma"/>
              </a:rPr>
              <a:t>on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85" dirty="0">
                <a:latin typeface="Tahoma"/>
                <a:cs typeface="Tahoma"/>
              </a:rPr>
              <a:t>to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</a:t>
            </a:r>
            <a:r>
              <a:rPr sz="1600" spc="-55" dirty="0">
                <a:latin typeface="Tahoma"/>
                <a:cs typeface="Tahoma"/>
              </a:rPr>
              <a:t>o</a:t>
            </a:r>
            <a:r>
              <a:rPr sz="1600" spc="-95" dirty="0">
                <a:latin typeface="Tahoma"/>
                <a:cs typeface="Tahoma"/>
              </a:rPr>
              <a:t>g</a:t>
            </a:r>
            <a:r>
              <a:rPr sz="1600" spc="-13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5" y="4541520"/>
            <a:ext cx="12023090" cy="2245360"/>
            <a:chOff x="166115" y="4541520"/>
            <a:chExt cx="12023090" cy="2245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700" y="6528816"/>
              <a:ext cx="187438" cy="2575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15" y="4541520"/>
              <a:ext cx="12022836" cy="195072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6569964"/>
            <a:ext cx="1219187" cy="1432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2332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0" dirty="0"/>
              <a:t>K</a:t>
            </a:r>
            <a:r>
              <a:rPr spc="-229" dirty="0"/>
              <a:t>e</a:t>
            </a:r>
            <a:r>
              <a:rPr spc="-254" dirty="0"/>
              <a:t>y</a:t>
            </a:r>
            <a:r>
              <a:rPr spc="-155" dirty="0"/>
              <a:t> </a:t>
            </a:r>
            <a:r>
              <a:rPr spc="-350" dirty="0"/>
              <a:t>T</a:t>
            </a:r>
            <a:r>
              <a:rPr spc="-260" dirty="0"/>
              <a:t>a</a:t>
            </a:r>
            <a:r>
              <a:rPr spc="-254" dirty="0"/>
              <a:t>k</a:t>
            </a:r>
            <a:r>
              <a:rPr spc="-250" dirty="0"/>
              <a:t>e</a:t>
            </a:r>
            <a:r>
              <a:rPr spc="-280" dirty="0"/>
              <a:t>a</a:t>
            </a:r>
            <a:r>
              <a:rPr spc="-430" dirty="0"/>
              <a:t>w</a:t>
            </a:r>
            <a:r>
              <a:rPr spc="-310" dirty="0"/>
              <a:t>a</a:t>
            </a:r>
            <a:r>
              <a:rPr spc="-204" dirty="0"/>
              <a:t>y</a:t>
            </a:r>
            <a:r>
              <a:rPr spc="-295"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8862821" y="1357122"/>
            <a:ext cx="1597660" cy="1597660"/>
          </a:xfrm>
          <a:custGeom>
            <a:avLst/>
            <a:gdLst/>
            <a:ahLst/>
            <a:cxnLst/>
            <a:rect l="l" t="t" r="r" b="b"/>
            <a:pathLst>
              <a:path w="1597659" h="1597660">
                <a:moveTo>
                  <a:pt x="0" y="798576"/>
                </a:moveTo>
                <a:lnTo>
                  <a:pt x="1457" y="749928"/>
                </a:lnTo>
                <a:lnTo>
                  <a:pt x="5773" y="702051"/>
                </a:lnTo>
                <a:lnTo>
                  <a:pt x="12865" y="655029"/>
                </a:lnTo>
                <a:lnTo>
                  <a:pt x="22650" y="608945"/>
                </a:lnTo>
                <a:lnTo>
                  <a:pt x="35042" y="563882"/>
                </a:lnTo>
                <a:lnTo>
                  <a:pt x="49960" y="519925"/>
                </a:lnTo>
                <a:lnTo>
                  <a:pt x="67319" y="477156"/>
                </a:lnTo>
                <a:lnTo>
                  <a:pt x="87036" y="435659"/>
                </a:lnTo>
                <a:lnTo>
                  <a:pt x="109028" y="395517"/>
                </a:lnTo>
                <a:lnTo>
                  <a:pt x="133210" y="356815"/>
                </a:lnTo>
                <a:lnTo>
                  <a:pt x="159500" y="319635"/>
                </a:lnTo>
                <a:lnTo>
                  <a:pt x="187813" y="284061"/>
                </a:lnTo>
                <a:lnTo>
                  <a:pt x="218067" y="250178"/>
                </a:lnTo>
                <a:lnTo>
                  <a:pt x="250178" y="218067"/>
                </a:lnTo>
                <a:lnTo>
                  <a:pt x="284061" y="187813"/>
                </a:lnTo>
                <a:lnTo>
                  <a:pt x="319635" y="159500"/>
                </a:lnTo>
                <a:lnTo>
                  <a:pt x="356815" y="133210"/>
                </a:lnTo>
                <a:lnTo>
                  <a:pt x="395517" y="109028"/>
                </a:lnTo>
                <a:lnTo>
                  <a:pt x="435659" y="87036"/>
                </a:lnTo>
                <a:lnTo>
                  <a:pt x="477156" y="67319"/>
                </a:lnTo>
                <a:lnTo>
                  <a:pt x="519925" y="49960"/>
                </a:lnTo>
                <a:lnTo>
                  <a:pt x="563882" y="35042"/>
                </a:lnTo>
                <a:lnTo>
                  <a:pt x="608945" y="22650"/>
                </a:lnTo>
                <a:lnTo>
                  <a:pt x="655029" y="12865"/>
                </a:lnTo>
                <a:lnTo>
                  <a:pt x="702051" y="5773"/>
                </a:lnTo>
                <a:lnTo>
                  <a:pt x="749928" y="1457"/>
                </a:lnTo>
                <a:lnTo>
                  <a:pt x="798576" y="0"/>
                </a:lnTo>
                <a:lnTo>
                  <a:pt x="847223" y="1457"/>
                </a:lnTo>
                <a:lnTo>
                  <a:pt x="895100" y="5773"/>
                </a:lnTo>
                <a:lnTo>
                  <a:pt x="942122" y="12865"/>
                </a:lnTo>
                <a:lnTo>
                  <a:pt x="988206" y="22650"/>
                </a:lnTo>
                <a:lnTo>
                  <a:pt x="1033269" y="35042"/>
                </a:lnTo>
                <a:lnTo>
                  <a:pt x="1077226" y="49960"/>
                </a:lnTo>
                <a:lnTo>
                  <a:pt x="1119995" y="67319"/>
                </a:lnTo>
                <a:lnTo>
                  <a:pt x="1161492" y="87036"/>
                </a:lnTo>
                <a:lnTo>
                  <a:pt x="1201634" y="109028"/>
                </a:lnTo>
                <a:lnTo>
                  <a:pt x="1240336" y="133210"/>
                </a:lnTo>
                <a:lnTo>
                  <a:pt x="1277516" y="159500"/>
                </a:lnTo>
                <a:lnTo>
                  <a:pt x="1313090" y="187813"/>
                </a:lnTo>
                <a:lnTo>
                  <a:pt x="1346973" y="218067"/>
                </a:lnTo>
                <a:lnTo>
                  <a:pt x="1379084" y="250178"/>
                </a:lnTo>
                <a:lnTo>
                  <a:pt x="1409338" y="284061"/>
                </a:lnTo>
                <a:lnTo>
                  <a:pt x="1437651" y="319635"/>
                </a:lnTo>
                <a:lnTo>
                  <a:pt x="1463941" y="356815"/>
                </a:lnTo>
                <a:lnTo>
                  <a:pt x="1488123" y="395517"/>
                </a:lnTo>
                <a:lnTo>
                  <a:pt x="1510115" y="435659"/>
                </a:lnTo>
                <a:lnTo>
                  <a:pt x="1529832" y="477156"/>
                </a:lnTo>
                <a:lnTo>
                  <a:pt x="1547191" y="519925"/>
                </a:lnTo>
                <a:lnTo>
                  <a:pt x="1562109" y="563882"/>
                </a:lnTo>
                <a:lnTo>
                  <a:pt x="1574501" y="608945"/>
                </a:lnTo>
                <a:lnTo>
                  <a:pt x="1584286" y="655029"/>
                </a:lnTo>
                <a:lnTo>
                  <a:pt x="1591378" y="702051"/>
                </a:lnTo>
                <a:lnTo>
                  <a:pt x="1595694" y="749928"/>
                </a:lnTo>
                <a:lnTo>
                  <a:pt x="1597152" y="798576"/>
                </a:lnTo>
                <a:lnTo>
                  <a:pt x="1595694" y="847223"/>
                </a:lnTo>
                <a:lnTo>
                  <a:pt x="1591378" y="895100"/>
                </a:lnTo>
                <a:lnTo>
                  <a:pt x="1584286" y="942122"/>
                </a:lnTo>
                <a:lnTo>
                  <a:pt x="1574501" y="988206"/>
                </a:lnTo>
                <a:lnTo>
                  <a:pt x="1562109" y="1033269"/>
                </a:lnTo>
                <a:lnTo>
                  <a:pt x="1547191" y="1077226"/>
                </a:lnTo>
                <a:lnTo>
                  <a:pt x="1529832" y="1119995"/>
                </a:lnTo>
                <a:lnTo>
                  <a:pt x="1510115" y="1161492"/>
                </a:lnTo>
                <a:lnTo>
                  <a:pt x="1488123" y="1201634"/>
                </a:lnTo>
                <a:lnTo>
                  <a:pt x="1463941" y="1240336"/>
                </a:lnTo>
                <a:lnTo>
                  <a:pt x="1437651" y="1277516"/>
                </a:lnTo>
                <a:lnTo>
                  <a:pt x="1409338" y="1313090"/>
                </a:lnTo>
                <a:lnTo>
                  <a:pt x="1379084" y="1346973"/>
                </a:lnTo>
                <a:lnTo>
                  <a:pt x="1346973" y="1379084"/>
                </a:lnTo>
                <a:lnTo>
                  <a:pt x="1313090" y="1409338"/>
                </a:lnTo>
                <a:lnTo>
                  <a:pt x="1277516" y="1437651"/>
                </a:lnTo>
                <a:lnTo>
                  <a:pt x="1240336" y="1463941"/>
                </a:lnTo>
                <a:lnTo>
                  <a:pt x="1201634" y="1488123"/>
                </a:lnTo>
                <a:lnTo>
                  <a:pt x="1161492" y="1510115"/>
                </a:lnTo>
                <a:lnTo>
                  <a:pt x="1119995" y="1529832"/>
                </a:lnTo>
                <a:lnTo>
                  <a:pt x="1077226" y="1547191"/>
                </a:lnTo>
                <a:lnTo>
                  <a:pt x="1033269" y="1562109"/>
                </a:lnTo>
                <a:lnTo>
                  <a:pt x="988206" y="1574501"/>
                </a:lnTo>
                <a:lnTo>
                  <a:pt x="942122" y="1584286"/>
                </a:lnTo>
                <a:lnTo>
                  <a:pt x="895100" y="1591378"/>
                </a:lnTo>
                <a:lnTo>
                  <a:pt x="847223" y="1595694"/>
                </a:lnTo>
                <a:lnTo>
                  <a:pt x="798576" y="1597152"/>
                </a:lnTo>
                <a:lnTo>
                  <a:pt x="749928" y="1595694"/>
                </a:lnTo>
                <a:lnTo>
                  <a:pt x="702051" y="1591378"/>
                </a:lnTo>
                <a:lnTo>
                  <a:pt x="655029" y="1584286"/>
                </a:lnTo>
                <a:lnTo>
                  <a:pt x="608945" y="1574501"/>
                </a:lnTo>
                <a:lnTo>
                  <a:pt x="563882" y="1562109"/>
                </a:lnTo>
                <a:lnTo>
                  <a:pt x="519925" y="1547191"/>
                </a:lnTo>
                <a:lnTo>
                  <a:pt x="477156" y="1529832"/>
                </a:lnTo>
                <a:lnTo>
                  <a:pt x="435659" y="1510115"/>
                </a:lnTo>
                <a:lnTo>
                  <a:pt x="395517" y="1488123"/>
                </a:lnTo>
                <a:lnTo>
                  <a:pt x="356815" y="1463941"/>
                </a:lnTo>
                <a:lnTo>
                  <a:pt x="319635" y="1437651"/>
                </a:lnTo>
                <a:lnTo>
                  <a:pt x="284061" y="1409338"/>
                </a:lnTo>
                <a:lnTo>
                  <a:pt x="250178" y="1379084"/>
                </a:lnTo>
                <a:lnTo>
                  <a:pt x="218067" y="1346973"/>
                </a:lnTo>
                <a:lnTo>
                  <a:pt x="187813" y="1313090"/>
                </a:lnTo>
                <a:lnTo>
                  <a:pt x="159500" y="1277516"/>
                </a:lnTo>
                <a:lnTo>
                  <a:pt x="133210" y="1240336"/>
                </a:lnTo>
                <a:lnTo>
                  <a:pt x="109028" y="1201634"/>
                </a:lnTo>
                <a:lnTo>
                  <a:pt x="87036" y="1161492"/>
                </a:lnTo>
                <a:lnTo>
                  <a:pt x="67319" y="1119995"/>
                </a:lnTo>
                <a:lnTo>
                  <a:pt x="49960" y="1077226"/>
                </a:lnTo>
                <a:lnTo>
                  <a:pt x="35042" y="1033269"/>
                </a:lnTo>
                <a:lnTo>
                  <a:pt x="22650" y="988206"/>
                </a:lnTo>
                <a:lnTo>
                  <a:pt x="12865" y="942122"/>
                </a:lnTo>
                <a:lnTo>
                  <a:pt x="5773" y="895100"/>
                </a:lnTo>
                <a:lnTo>
                  <a:pt x="1457" y="847223"/>
                </a:lnTo>
                <a:lnTo>
                  <a:pt x="0" y="798576"/>
                </a:lnTo>
                <a:close/>
              </a:path>
            </a:pathLst>
          </a:custGeom>
          <a:ln w="25400">
            <a:solidFill>
              <a:srgbClr val="EB1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71989" y="1338765"/>
            <a:ext cx="2775585" cy="256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00"/>
              </a:spcBef>
            </a:pPr>
            <a:r>
              <a:rPr sz="9600" spc="-665" dirty="0">
                <a:latin typeface="Tahoma"/>
                <a:cs typeface="Tahoma"/>
              </a:rPr>
              <a:t>3</a:t>
            </a:r>
            <a:endParaRPr sz="96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3170"/>
              </a:spcBef>
            </a:pPr>
            <a:r>
              <a:rPr sz="2200" spc="-95" dirty="0">
                <a:latin typeface="Tahoma"/>
                <a:cs typeface="Tahoma"/>
              </a:rPr>
              <a:t>Wh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s  </a:t>
            </a:r>
            <a:r>
              <a:rPr sz="2200" spc="-65" dirty="0">
                <a:latin typeface="Tahoma"/>
                <a:cs typeface="Tahoma"/>
              </a:rPr>
              <a:t>w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95" dirty="0">
                <a:latin typeface="Tahoma"/>
                <a:cs typeface="Tahoma"/>
              </a:rPr>
              <a:t>ee</a:t>
            </a:r>
            <a:r>
              <a:rPr sz="2200" spc="-85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1754" y="3145933"/>
            <a:ext cx="26492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y  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50" dirty="0">
                <a:latin typeface="Tahoma"/>
                <a:cs typeface="Tahoma"/>
              </a:rPr>
              <a:t>sf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 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-30" dirty="0">
                <a:latin typeface="Tahoma"/>
                <a:cs typeface="Tahoma"/>
              </a:rPr>
              <a:t>lo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-6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</a:t>
            </a:r>
            <a:r>
              <a:rPr sz="2200" spc="-70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3602" y="3181073"/>
            <a:ext cx="303911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he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m 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1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on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on 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ou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k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k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41958" y="1225550"/>
            <a:ext cx="1854200" cy="1854200"/>
            <a:chOff x="1441958" y="1225550"/>
            <a:chExt cx="1854200" cy="1854200"/>
          </a:xfrm>
        </p:grpSpPr>
        <p:sp>
          <p:nvSpPr>
            <p:cNvPr id="12" name="object 12"/>
            <p:cNvSpPr/>
            <p:nvPr/>
          </p:nvSpPr>
          <p:spPr>
            <a:xfrm>
              <a:off x="1454658" y="123825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914400"/>
                  </a:moveTo>
                  <a:lnTo>
                    <a:pt x="1267" y="865837"/>
                  </a:lnTo>
                  <a:lnTo>
                    <a:pt x="5027" y="817935"/>
                  </a:lnTo>
                  <a:lnTo>
                    <a:pt x="11217" y="770756"/>
                  </a:lnTo>
                  <a:lnTo>
                    <a:pt x="19773" y="724364"/>
                  </a:lnTo>
                  <a:lnTo>
                    <a:pt x="30633" y="678821"/>
                  </a:lnTo>
                  <a:lnTo>
                    <a:pt x="43732" y="634192"/>
                  </a:lnTo>
                  <a:lnTo>
                    <a:pt x="59009" y="590538"/>
                  </a:lnTo>
                  <a:lnTo>
                    <a:pt x="76399" y="547924"/>
                  </a:lnTo>
                  <a:lnTo>
                    <a:pt x="95839" y="506412"/>
                  </a:lnTo>
                  <a:lnTo>
                    <a:pt x="117267" y="466066"/>
                  </a:lnTo>
                  <a:lnTo>
                    <a:pt x="140619" y="426949"/>
                  </a:lnTo>
                  <a:lnTo>
                    <a:pt x="165832" y="389124"/>
                  </a:lnTo>
                  <a:lnTo>
                    <a:pt x="192842" y="352654"/>
                  </a:lnTo>
                  <a:lnTo>
                    <a:pt x="221587" y="317602"/>
                  </a:lnTo>
                  <a:lnTo>
                    <a:pt x="252004" y="284033"/>
                  </a:lnTo>
                  <a:lnTo>
                    <a:pt x="284028" y="252008"/>
                  </a:lnTo>
                  <a:lnTo>
                    <a:pt x="317597" y="221592"/>
                  </a:lnTo>
                  <a:lnTo>
                    <a:pt x="352648" y="192846"/>
                  </a:lnTo>
                  <a:lnTo>
                    <a:pt x="389118" y="165835"/>
                  </a:lnTo>
                  <a:lnTo>
                    <a:pt x="426943" y="140622"/>
                  </a:lnTo>
                  <a:lnTo>
                    <a:pt x="466060" y="117270"/>
                  </a:lnTo>
                  <a:lnTo>
                    <a:pt x="506406" y="95842"/>
                  </a:lnTo>
                  <a:lnTo>
                    <a:pt x="547918" y="76401"/>
                  </a:lnTo>
                  <a:lnTo>
                    <a:pt x="590533" y="59010"/>
                  </a:lnTo>
                  <a:lnTo>
                    <a:pt x="634187" y="43734"/>
                  </a:lnTo>
                  <a:lnTo>
                    <a:pt x="678817" y="30634"/>
                  </a:lnTo>
                  <a:lnTo>
                    <a:pt x="724360" y="19774"/>
                  </a:lnTo>
                  <a:lnTo>
                    <a:pt x="770753" y="11217"/>
                  </a:lnTo>
                  <a:lnTo>
                    <a:pt x="817933" y="5027"/>
                  </a:lnTo>
                  <a:lnTo>
                    <a:pt x="865836" y="1267"/>
                  </a:lnTo>
                  <a:lnTo>
                    <a:pt x="914400" y="0"/>
                  </a:lnTo>
                  <a:lnTo>
                    <a:pt x="962962" y="1267"/>
                  </a:lnTo>
                  <a:lnTo>
                    <a:pt x="1010864" y="5027"/>
                  </a:lnTo>
                  <a:lnTo>
                    <a:pt x="1058043" y="11217"/>
                  </a:lnTo>
                  <a:lnTo>
                    <a:pt x="1104435" y="19774"/>
                  </a:lnTo>
                  <a:lnTo>
                    <a:pt x="1149978" y="30634"/>
                  </a:lnTo>
                  <a:lnTo>
                    <a:pt x="1194607" y="43734"/>
                  </a:lnTo>
                  <a:lnTo>
                    <a:pt x="1238261" y="59010"/>
                  </a:lnTo>
                  <a:lnTo>
                    <a:pt x="1280875" y="76401"/>
                  </a:lnTo>
                  <a:lnTo>
                    <a:pt x="1322387" y="95842"/>
                  </a:lnTo>
                  <a:lnTo>
                    <a:pt x="1362733" y="117270"/>
                  </a:lnTo>
                  <a:lnTo>
                    <a:pt x="1401850" y="140622"/>
                  </a:lnTo>
                  <a:lnTo>
                    <a:pt x="1439675" y="165835"/>
                  </a:lnTo>
                  <a:lnTo>
                    <a:pt x="1476145" y="192846"/>
                  </a:lnTo>
                  <a:lnTo>
                    <a:pt x="1511197" y="221592"/>
                  </a:lnTo>
                  <a:lnTo>
                    <a:pt x="1544766" y="252008"/>
                  </a:lnTo>
                  <a:lnTo>
                    <a:pt x="1576791" y="284033"/>
                  </a:lnTo>
                  <a:lnTo>
                    <a:pt x="1607207" y="317602"/>
                  </a:lnTo>
                  <a:lnTo>
                    <a:pt x="1635953" y="352654"/>
                  </a:lnTo>
                  <a:lnTo>
                    <a:pt x="1662964" y="389124"/>
                  </a:lnTo>
                  <a:lnTo>
                    <a:pt x="1688177" y="426949"/>
                  </a:lnTo>
                  <a:lnTo>
                    <a:pt x="1711529" y="466066"/>
                  </a:lnTo>
                  <a:lnTo>
                    <a:pt x="1732957" y="506412"/>
                  </a:lnTo>
                  <a:lnTo>
                    <a:pt x="1752398" y="547924"/>
                  </a:lnTo>
                  <a:lnTo>
                    <a:pt x="1769789" y="590538"/>
                  </a:lnTo>
                  <a:lnTo>
                    <a:pt x="1785065" y="634192"/>
                  </a:lnTo>
                  <a:lnTo>
                    <a:pt x="1798165" y="678821"/>
                  </a:lnTo>
                  <a:lnTo>
                    <a:pt x="1809025" y="724364"/>
                  </a:lnTo>
                  <a:lnTo>
                    <a:pt x="1817582" y="770756"/>
                  </a:lnTo>
                  <a:lnTo>
                    <a:pt x="1823772" y="817935"/>
                  </a:lnTo>
                  <a:lnTo>
                    <a:pt x="1827532" y="865837"/>
                  </a:lnTo>
                  <a:lnTo>
                    <a:pt x="1828800" y="914400"/>
                  </a:lnTo>
                  <a:lnTo>
                    <a:pt x="1827532" y="962962"/>
                  </a:lnTo>
                  <a:lnTo>
                    <a:pt x="1823772" y="1010864"/>
                  </a:lnTo>
                  <a:lnTo>
                    <a:pt x="1817582" y="1058043"/>
                  </a:lnTo>
                  <a:lnTo>
                    <a:pt x="1809025" y="1104435"/>
                  </a:lnTo>
                  <a:lnTo>
                    <a:pt x="1798165" y="1149978"/>
                  </a:lnTo>
                  <a:lnTo>
                    <a:pt x="1785065" y="1194607"/>
                  </a:lnTo>
                  <a:lnTo>
                    <a:pt x="1769789" y="1238261"/>
                  </a:lnTo>
                  <a:lnTo>
                    <a:pt x="1752398" y="1280875"/>
                  </a:lnTo>
                  <a:lnTo>
                    <a:pt x="1732957" y="1322387"/>
                  </a:lnTo>
                  <a:lnTo>
                    <a:pt x="1711529" y="1362733"/>
                  </a:lnTo>
                  <a:lnTo>
                    <a:pt x="1688177" y="1401850"/>
                  </a:lnTo>
                  <a:lnTo>
                    <a:pt x="1662964" y="1439675"/>
                  </a:lnTo>
                  <a:lnTo>
                    <a:pt x="1635953" y="1476145"/>
                  </a:lnTo>
                  <a:lnTo>
                    <a:pt x="1607207" y="1511197"/>
                  </a:lnTo>
                  <a:lnTo>
                    <a:pt x="1576791" y="1544766"/>
                  </a:lnTo>
                  <a:lnTo>
                    <a:pt x="1544766" y="1576791"/>
                  </a:lnTo>
                  <a:lnTo>
                    <a:pt x="1511197" y="1607207"/>
                  </a:lnTo>
                  <a:lnTo>
                    <a:pt x="1476145" y="1635953"/>
                  </a:lnTo>
                  <a:lnTo>
                    <a:pt x="1439675" y="1662964"/>
                  </a:lnTo>
                  <a:lnTo>
                    <a:pt x="1401850" y="1688177"/>
                  </a:lnTo>
                  <a:lnTo>
                    <a:pt x="1362733" y="1711529"/>
                  </a:lnTo>
                  <a:lnTo>
                    <a:pt x="1322387" y="1732957"/>
                  </a:lnTo>
                  <a:lnTo>
                    <a:pt x="1280875" y="1752398"/>
                  </a:lnTo>
                  <a:lnTo>
                    <a:pt x="1238261" y="1769789"/>
                  </a:lnTo>
                  <a:lnTo>
                    <a:pt x="1194607" y="1785065"/>
                  </a:lnTo>
                  <a:lnTo>
                    <a:pt x="1149978" y="1798165"/>
                  </a:lnTo>
                  <a:lnTo>
                    <a:pt x="1104435" y="1809025"/>
                  </a:lnTo>
                  <a:lnTo>
                    <a:pt x="1058043" y="1817582"/>
                  </a:lnTo>
                  <a:lnTo>
                    <a:pt x="1010864" y="1823772"/>
                  </a:lnTo>
                  <a:lnTo>
                    <a:pt x="962962" y="1827532"/>
                  </a:lnTo>
                  <a:lnTo>
                    <a:pt x="914400" y="1828800"/>
                  </a:lnTo>
                  <a:lnTo>
                    <a:pt x="865836" y="1827532"/>
                  </a:lnTo>
                  <a:lnTo>
                    <a:pt x="817933" y="1823772"/>
                  </a:lnTo>
                  <a:lnTo>
                    <a:pt x="770753" y="1817582"/>
                  </a:lnTo>
                  <a:lnTo>
                    <a:pt x="724360" y="1809025"/>
                  </a:lnTo>
                  <a:lnTo>
                    <a:pt x="678817" y="1798165"/>
                  </a:lnTo>
                  <a:lnTo>
                    <a:pt x="634187" y="1785065"/>
                  </a:lnTo>
                  <a:lnTo>
                    <a:pt x="590533" y="1769789"/>
                  </a:lnTo>
                  <a:lnTo>
                    <a:pt x="547918" y="1752398"/>
                  </a:lnTo>
                  <a:lnTo>
                    <a:pt x="506406" y="1732957"/>
                  </a:lnTo>
                  <a:lnTo>
                    <a:pt x="466060" y="1711529"/>
                  </a:lnTo>
                  <a:lnTo>
                    <a:pt x="426943" y="1688177"/>
                  </a:lnTo>
                  <a:lnTo>
                    <a:pt x="389118" y="1662964"/>
                  </a:lnTo>
                  <a:lnTo>
                    <a:pt x="352648" y="1635953"/>
                  </a:lnTo>
                  <a:lnTo>
                    <a:pt x="317597" y="1607207"/>
                  </a:lnTo>
                  <a:lnTo>
                    <a:pt x="284028" y="1576791"/>
                  </a:lnTo>
                  <a:lnTo>
                    <a:pt x="252004" y="1544766"/>
                  </a:lnTo>
                  <a:lnTo>
                    <a:pt x="221587" y="1511197"/>
                  </a:lnTo>
                  <a:lnTo>
                    <a:pt x="192842" y="1476145"/>
                  </a:lnTo>
                  <a:lnTo>
                    <a:pt x="165832" y="1439675"/>
                  </a:lnTo>
                  <a:lnTo>
                    <a:pt x="140619" y="1401850"/>
                  </a:lnTo>
                  <a:lnTo>
                    <a:pt x="117267" y="1362733"/>
                  </a:lnTo>
                  <a:lnTo>
                    <a:pt x="95839" y="1322387"/>
                  </a:lnTo>
                  <a:lnTo>
                    <a:pt x="76399" y="1280875"/>
                  </a:lnTo>
                  <a:lnTo>
                    <a:pt x="59009" y="1238261"/>
                  </a:lnTo>
                  <a:lnTo>
                    <a:pt x="43732" y="1194607"/>
                  </a:lnTo>
                  <a:lnTo>
                    <a:pt x="30633" y="1149978"/>
                  </a:lnTo>
                  <a:lnTo>
                    <a:pt x="19773" y="1104435"/>
                  </a:lnTo>
                  <a:lnTo>
                    <a:pt x="11217" y="1058043"/>
                  </a:lnTo>
                  <a:lnTo>
                    <a:pt x="5027" y="1010864"/>
                  </a:lnTo>
                  <a:lnTo>
                    <a:pt x="1267" y="962962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37BD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1150" y="1354073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60" h="1597660">
                  <a:moveTo>
                    <a:pt x="798576" y="0"/>
                  </a:moveTo>
                  <a:lnTo>
                    <a:pt x="749928" y="1457"/>
                  </a:lnTo>
                  <a:lnTo>
                    <a:pt x="702051" y="5773"/>
                  </a:lnTo>
                  <a:lnTo>
                    <a:pt x="655029" y="12865"/>
                  </a:lnTo>
                  <a:lnTo>
                    <a:pt x="608945" y="22650"/>
                  </a:lnTo>
                  <a:lnTo>
                    <a:pt x="563882" y="35042"/>
                  </a:lnTo>
                  <a:lnTo>
                    <a:pt x="519925" y="49960"/>
                  </a:lnTo>
                  <a:lnTo>
                    <a:pt x="477156" y="67319"/>
                  </a:lnTo>
                  <a:lnTo>
                    <a:pt x="435659" y="87036"/>
                  </a:lnTo>
                  <a:lnTo>
                    <a:pt x="395517" y="109028"/>
                  </a:lnTo>
                  <a:lnTo>
                    <a:pt x="356815" y="133210"/>
                  </a:lnTo>
                  <a:lnTo>
                    <a:pt x="319635" y="159500"/>
                  </a:lnTo>
                  <a:lnTo>
                    <a:pt x="284061" y="187813"/>
                  </a:lnTo>
                  <a:lnTo>
                    <a:pt x="250178" y="218067"/>
                  </a:lnTo>
                  <a:lnTo>
                    <a:pt x="218067" y="250178"/>
                  </a:lnTo>
                  <a:lnTo>
                    <a:pt x="187813" y="284061"/>
                  </a:lnTo>
                  <a:lnTo>
                    <a:pt x="159500" y="319635"/>
                  </a:lnTo>
                  <a:lnTo>
                    <a:pt x="133210" y="356815"/>
                  </a:lnTo>
                  <a:lnTo>
                    <a:pt x="109028" y="395517"/>
                  </a:lnTo>
                  <a:lnTo>
                    <a:pt x="87036" y="435659"/>
                  </a:lnTo>
                  <a:lnTo>
                    <a:pt x="67319" y="477156"/>
                  </a:lnTo>
                  <a:lnTo>
                    <a:pt x="49960" y="519925"/>
                  </a:lnTo>
                  <a:lnTo>
                    <a:pt x="35042" y="563882"/>
                  </a:lnTo>
                  <a:lnTo>
                    <a:pt x="22650" y="608945"/>
                  </a:lnTo>
                  <a:lnTo>
                    <a:pt x="12865" y="655029"/>
                  </a:lnTo>
                  <a:lnTo>
                    <a:pt x="5773" y="702051"/>
                  </a:lnTo>
                  <a:lnTo>
                    <a:pt x="1457" y="749928"/>
                  </a:lnTo>
                  <a:lnTo>
                    <a:pt x="0" y="798576"/>
                  </a:lnTo>
                  <a:lnTo>
                    <a:pt x="1457" y="847223"/>
                  </a:lnTo>
                  <a:lnTo>
                    <a:pt x="5773" y="895100"/>
                  </a:lnTo>
                  <a:lnTo>
                    <a:pt x="12865" y="942122"/>
                  </a:lnTo>
                  <a:lnTo>
                    <a:pt x="22650" y="988206"/>
                  </a:lnTo>
                  <a:lnTo>
                    <a:pt x="35042" y="1033269"/>
                  </a:lnTo>
                  <a:lnTo>
                    <a:pt x="49960" y="1077226"/>
                  </a:lnTo>
                  <a:lnTo>
                    <a:pt x="67319" y="1119995"/>
                  </a:lnTo>
                  <a:lnTo>
                    <a:pt x="87036" y="1161492"/>
                  </a:lnTo>
                  <a:lnTo>
                    <a:pt x="109028" y="1201634"/>
                  </a:lnTo>
                  <a:lnTo>
                    <a:pt x="133210" y="1240336"/>
                  </a:lnTo>
                  <a:lnTo>
                    <a:pt x="159500" y="1277516"/>
                  </a:lnTo>
                  <a:lnTo>
                    <a:pt x="187813" y="1313090"/>
                  </a:lnTo>
                  <a:lnTo>
                    <a:pt x="218067" y="1346973"/>
                  </a:lnTo>
                  <a:lnTo>
                    <a:pt x="250178" y="1379084"/>
                  </a:lnTo>
                  <a:lnTo>
                    <a:pt x="284061" y="1409338"/>
                  </a:lnTo>
                  <a:lnTo>
                    <a:pt x="319635" y="1437651"/>
                  </a:lnTo>
                  <a:lnTo>
                    <a:pt x="356815" y="1463941"/>
                  </a:lnTo>
                  <a:lnTo>
                    <a:pt x="395517" y="1488123"/>
                  </a:lnTo>
                  <a:lnTo>
                    <a:pt x="435659" y="1510115"/>
                  </a:lnTo>
                  <a:lnTo>
                    <a:pt x="477156" y="1529832"/>
                  </a:lnTo>
                  <a:lnTo>
                    <a:pt x="519925" y="1547191"/>
                  </a:lnTo>
                  <a:lnTo>
                    <a:pt x="563882" y="1562109"/>
                  </a:lnTo>
                  <a:lnTo>
                    <a:pt x="608945" y="1574501"/>
                  </a:lnTo>
                  <a:lnTo>
                    <a:pt x="655029" y="1584286"/>
                  </a:lnTo>
                  <a:lnTo>
                    <a:pt x="702051" y="1591378"/>
                  </a:lnTo>
                  <a:lnTo>
                    <a:pt x="749928" y="1595694"/>
                  </a:lnTo>
                  <a:lnTo>
                    <a:pt x="798576" y="1597152"/>
                  </a:lnTo>
                  <a:lnTo>
                    <a:pt x="847223" y="1595694"/>
                  </a:lnTo>
                  <a:lnTo>
                    <a:pt x="895100" y="1591378"/>
                  </a:lnTo>
                  <a:lnTo>
                    <a:pt x="942122" y="1584286"/>
                  </a:lnTo>
                  <a:lnTo>
                    <a:pt x="988206" y="1574501"/>
                  </a:lnTo>
                  <a:lnTo>
                    <a:pt x="1033269" y="1562109"/>
                  </a:lnTo>
                  <a:lnTo>
                    <a:pt x="1077226" y="1547191"/>
                  </a:lnTo>
                  <a:lnTo>
                    <a:pt x="1119995" y="1529832"/>
                  </a:lnTo>
                  <a:lnTo>
                    <a:pt x="1161492" y="1510115"/>
                  </a:lnTo>
                  <a:lnTo>
                    <a:pt x="1201634" y="1488123"/>
                  </a:lnTo>
                  <a:lnTo>
                    <a:pt x="1240336" y="1463941"/>
                  </a:lnTo>
                  <a:lnTo>
                    <a:pt x="1277516" y="1437651"/>
                  </a:lnTo>
                  <a:lnTo>
                    <a:pt x="1313090" y="1409338"/>
                  </a:lnTo>
                  <a:lnTo>
                    <a:pt x="1346973" y="1379084"/>
                  </a:lnTo>
                  <a:lnTo>
                    <a:pt x="1379084" y="1346973"/>
                  </a:lnTo>
                  <a:lnTo>
                    <a:pt x="1409338" y="1313090"/>
                  </a:lnTo>
                  <a:lnTo>
                    <a:pt x="1437651" y="1277516"/>
                  </a:lnTo>
                  <a:lnTo>
                    <a:pt x="1463941" y="1240336"/>
                  </a:lnTo>
                  <a:lnTo>
                    <a:pt x="1488123" y="1201634"/>
                  </a:lnTo>
                  <a:lnTo>
                    <a:pt x="1510115" y="1161492"/>
                  </a:lnTo>
                  <a:lnTo>
                    <a:pt x="1529832" y="1119995"/>
                  </a:lnTo>
                  <a:lnTo>
                    <a:pt x="1547191" y="1077226"/>
                  </a:lnTo>
                  <a:lnTo>
                    <a:pt x="1562109" y="1033269"/>
                  </a:lnTo>
                  <a:lnTo>
                    <a:pt x="1574501" y="988206"/>
                  </a:lnTo>
                  <a:lnTo>
                    <a:pt x="1584286" y="942122"/>
                  </a:lnTo>
                  <a:lnTo>
                    <a:pt x="1591378" y="895100"/>
                  </a:lnTo>
                  <a:lnTo>
                    <a:pt x="1595694" y="847223"/>
                  </a:lnTo>
                  <a:lnTo>
                    <a:pt x="1597152" y="798576"/>
                  </a:lnTo>
                  <a:lnTo>
                    <a:pt x="1595694" y="749928"/>
                  </a:lnTo>
                  <a:lnTo>
                    <a:pt x="1591378" y="702051"/>
                  </a:lnTo>
                  <a:lnTo>
                    <a:pt x="1584286" y="655029"/>
                  </a:lnTo>
                  <a:lnTo>
                    <a:pt x="1574501" y="608945"/>
                  </a:lnTo>
                  <a:lnTo>
                    <a:pt x="1562109" y="563882"/>
                  </a:lnTo>
                  <a:lnTo>
                    <a:pt x="1547191" y="519925"/>
                  </a:lnTo>
                  <a:lnTo>
                    <a:pt x="1529832" y="477156"/>
                  </a:lnTo>
                  <a:lnTo>
                    <a:pt x="1510115" y="435659"/>
                  </a:lnTo>
                  <a:lnTo>
                    <a:pt x="1488123" y="395517"/>
                  </a:lnTo>
                  <a:lnTo>
                    <a:pt x="1463941" y="356815"/>
                  </a:lnTo>
                  <a:lnTo>
                    <a:pt x="1437651" y="319635"/>
                  </a:lnTo>
                  <a:lnTo>
                    <a:pt x="1409338" y="284061"/>
                  </a:lnTo>
                  <a:lnTo>
                    <a:pt x="1379084" y="250178"/>
                  </a:lnTo>
                  <a:lnTo>
                    <a:pt x="1346973" y="218067"/>
                  </a:lnTo>
                  <a:lnTo>
                    <a:pt x="1313090" y="187813"/>
                  </a:lnTo>
                  <a:lnTo>
                    <a:pt x="1277516" y="159500"/>
                  </a:lnTo>
                  <a:lnTo>
                    <a:pt x="1240336" y="133210"/>
                  </a:lnTo>
                  <a:lnTo>
                    <a:pt x="1201634" y="109028"/>
                  </a:lnTo>
                  <a:lnTo>
                    <a:pt x="1161492" y="87036"/>
                  </a:lnTo>
                  <a:lnTo>
                    <a:pt x="1119995" y="67319"/>
                  </a:lnTo>
                  <a:lnTo>
                    <a:pt x="1077226" y="49960"/>
                  </a:lnTo>
                  <a:lnTo>
                    <a:pt x="1033269" y="35042"/>
                  </a:lnTo>
                  <a:lnTo>
                    <a:pt x="988206" y="22650"/>
                  </a:lnTo>
                  <a:lnTo>
                    <a:pt x="942122" y="12865"/>
                  </a:lnTo>
                  <a:lnTo>
                    <a:pt x="895100" y="5773"/>
                  </a:lnTo>
                  <a:lnTo>
                    <a:pt x="847223" y="1457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37BD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81150" y="1354073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60" h="1597660">
                  <a:moveTo>
                    <a:pt x="0" y="798576"/>
                  </a:moveTo>
                  <a:lnTo>
                    <a:pt x="1457" y="749928"/>
                  </a:lnTo>
                  <a:lnTo>
                    <a:pt x="5773" y="702051"/>
                  </a:lnTo>
                  <a:lnTo>
                    <a:pt x="12865" y="655029"/>
                  </a:lnTo>
                  <a:lnTo>
                    <a:pt x="22650" y="608945"/>
                  </a:lnTo>
                  <a:lnTo>
                    <a:pt x="35042" y="563882"/>
                  </a:lnTo>
                  <a:lnTo>
                    <a:pt x="49960" y="519925"/>
                  </a:lnTo>
                  <a:lnTo>
                    <a:pt x="67319" y="477156"/>
                  </a:lnTo>
                  <a:lnTo>
                    <a:pt x="87036" y="435659"/>
                  </a:lnTo>
                  <a:lnTo>
                    <a:pt x="109028" y="395517"/>
                  </a:lnTo>
                  <a:lnTo>
                    <a:pt x="133210" y="356815"/>
                  </a:lnTo>
                  <a:lnTo>
                    <a:pt x="159500" y="319635"/>
                  </a:lnTo>
                  <a:lnTo>
                    <a:pt x="187813" y="284061"/>
                  </a:lnTo>
                  <a:lnTo>
                    <a:pt x="218067" y="250178"/>
                  </a:lnTo>
                  <a:lnTo>
                    <a:pt x="250178" y="218067"/>
                  </a:lnTo>
                  <a:lnTo>
                    <a:pt x="284061" y="187813"/>
                  </a:lnTo>
                  <a:lnTo>
                    <a:pt x="319635" y="159500"/>
                  </a:lnTo>
                  <a:lnTo>
                    <a:pt x="356815" y="133210"/>
                  </a:lnTo>
                  <a:lnTo>
                    <a:pt x="395517" y="109028"/>
                  </a:lnTo>
                  <a:lnTo>
                    <a:pt x="435659" y="87036"/>
                  </a:lnTo>
                  <a:lnTo>
                    <a:pt x="477156" y="67319"/>
                  </a:lnTo>
                  <a:lnTo>
                    <a:pt x="519925" y="49960"/>
                  </a:lnTo>
                  <a:lnTo>
                    <a:pt x="563882" y="35042"/>
                  </a:lnTo>
                  <a:lnTo>
                    <a:pt x="608945" y="22650"/>
                  </a:lnTo>
                  <a:lnTo>
                    <a:pt x="655029" y="12865"/>
                  </a:lnTo>
                  <a:lnTo>
                    <a:pt x="702051" y="5773"/>
                  </a:lnTo>
                  <a:lnTo>
                    <a:pt x="749928" y="1457"/>
                  </a:lnTo>
                  <a:lnTo>
                    <a:pt x="798576" y="0"/>
                  </a:lnTo>
                  <a:lnTo>
                    <a:pt x="847223" y="1457"/>
                  </a:lnTo>
                  <a:lnTo>
                    <a:pt x="895100" y="5773"/>
                  </a:lnTo>
                  <a:lnTo>
                    <a:pt x="942122" y="12865"/>
                  </a:lnTo>
                  <a:lnTo>
                    <a:pt x="988206" y="22650"/>
                  </a:lnTo>
                  <a:lnTo>
                    <a:pt x="1033269" y="35042"/>
                  </a:lnTo>
                  <a:lnTo>
                    <a:pt x="1077226" y="49960"/>
                  </a:lnTo>
                  <a:lnTo>
                    <a:pt x="1119995" y="67319"/>
                  </a:lnTo>
                  <a:lnTo>
                    <a:pt x="1161492" y="87036"/>
                  </a:lnTo>
                  <a:lnTo>
                    <a:pt x="1201634" y="109028"/>
                  </a:lnTo>
                  <a:lnTo>
                    <a:pt x="1240336" y="133210"/>
                  </a:lnTo>
                  <a:lnTo>
                    <a:pt x="1277516" y="159500"/>
                  </a:lnTo>
                  <a:lnTo>
                    <a:pt x="1313090" y="187813"/>
                  </a:lnTo>
                  <a:lnTo>
                    <a:pt x="1346973" y="218067"/>
                  </a:lnTo>
                  <a:lnTo>
                    <a:pt x="1379084" y="250178"/>
                  </a:lnTo>
                  <a:lnTo>
                    <a:pt x="1409338" y="284061"/>
                  </a:lnTo>
                  <a:lnTo>
                    <a:pt x="1437651" y="319635"/>
                  </a:lnTo>
                  <a:lnTo>
                    <a:pt x="1463941" y="356815"/>
                  </a:lnTo>
                  <a:lnTo>
                    <a:pt x="1488123" y="395517"/>
                  </a:lnTo>
                  <a:lnTo>
                    <a:pt x="1510115" y="435659"/>
                  </a:lnTo>
                  <a:lnTo>
                    <a:pt x="1529832" y="477156"/>
                  </a:lnTo>
                  <a:lnTo>
                    <a:pt x="1547191" y="519925"/>
                  </a:lnTo>
                  <a:lnTo>
                    <a:pt x="1562109" y="563882"/>
                  </a:lnTo>
                  <a:lnTo>
                    <a:pt x="1574501" y="608945"/>
                  </a:lnTo>
                  <a:lnTo>
                    <a:pt x="1584286" y="655029"/>
                  </a:lnTo>
                  <a:lnTo>
                    <a:pt x="1591378" y="702051"/>
                  </a:lnTo>
                  <a:lnTo>
                    <a:pt x="1595694" y="749928"/>
                  </a:lnTo>
                  <a:lnTo>
                    <a:pt x="1597152" y="798576"/>
                  </a:lnTo>
                  <a:lnTo>
                    <a:pt x="1595694" y="847223"/>
                  </a:lnTo>
                  <a:lnTo>
                    <a:pt x="1591378" y="895100"/>
                  </a:lnTo>
                  <a:lnTo>
                    <a:pt x="1584286" y="942122"/>
                  </a:lnTo>
                  <a:lnTo>
                    <a:pt x="1574501" y="988206"/>
                  </a:lnTo>
                  <a:lnTo>
                    <a:pt x="1562109" y="1033269"/>
                  </a:lnTo>
                  <a:lnTo>
                    <a:pt x="1547191" y="1077226"/>
                  </a:lnTo>
                  <a:lnTo>
                    <a:pt x="1529832" y="1119995"/>
                  </a:lnTo>
                  <a:lnTo>
                    <a:pt x="1510115" y="1161492"/>
                  </a:lnTo>
                  <a:lnTo>
                    <a:pt x="1488123" y="1201634"/>
                  </a:lnTo>
                  <a:lnTo>
                    <a:pt x="1463941" y="1240336"/>
                  </a:lnTo>
                  <a:lnTo>
                    <a:pt x="1437651" y="1277516"/>
                  </a:lnTo>
                  <a:lnTo>
                    <a:pt x="1409338" y="1313090"/>
                  </a:lnTo>
                  <a:lnTo>
                    <a:pt x="1379084" y="1346973"/>
                  </a:lnTo>
                  <a:lnTo>
                    <a:pt x="1346973" y="1379084"/>
                  </a:lnTo>
                  <a:lnTo>
                    <a:pt x="1313090" y="1409338"/>
                  </a:lnTo>
                  <a:lnTo>
                    <a:pt x="1277516" y="1437651"/>
                  </a:lnTo>
                  <a:lnTo>
                    <a:pt x="1240336" y="1463941"/>
                  </a:lnTo>
                  <a:lnTo>
                    <a:pt x="1201634" y="1488123"/>
                  </a:lnTo>
                  <a:lnTo>
                    <a:pt x="1161492" y="1510115"/>
                  </a:lnTo>
                  <a:lnTo>
                    <a:pt x="1119995" y="1529832"/>
                  </a:lnTo>
                  <a:lnTo>
                    <a:pt x="1077226" y="1547191"/>
                  </a:lnTo>
                  <a:lnTo>
                    <a:pt x="1033269" y="1562109"/>
                  </a:lnTo>
                  <a:lnTo>
                    <a:pt x="988206" y="1574501"/>
                  </a:lnTo>
                  <a:lnTo>
                    <a:pt x="942122" y="1584286"/>
                  </a:lnTo>
                  <a:lnTo>
                    <a:pt x="895100" y="1591378"/>
                  </a:lnTo>
                  <a:lnTo>
                    <a:pt x="847223" y="1595694"/>
                  </a:lnTo>
                  <a:lnTo>
                    <a:pt x="798576" y="1597152"/>
                  </a:lnTo>
                  <a:lnTo>
                    <a:pt x="749928" y="1595694"/>
                  </a:lnTo>
                  <a:lnTo>
                    <a:pt x="702051" y="1591378"/>
                  </a:lnTo>
                  <a:lnTo>
                    <a:pt x="655029" y="1584286"/>
                  </a:lnTo>
                  <a:lnTo>
                    <a:pt x="608945" y="1574501"/>
                  </a:lnTo>
                  <a:lnTo>
                    <a:pt x="563882" y="1562109"/>
                  </a:lnTo>
                  <a:lnTo>
                    <a:pt x="519925" y="1547191"/>
                  </a:lnTo>
                  <a:lnTo>
                    <a:pt x="477156" y="1529832"/>
                  </a:lnTo>
                  <a:lnTo>
                    <a:pt x="435659" y="1510115"/>
                  </a:lnTo>
                  <a:lnTo>
                    <a:pt x="395517" y="1488123"/>
                  </a:lnTo>
                  <a:lnTo>
                    <a:pt x="356815" y="1463941"/>
                  </a:lnTo>
                  <a:lnTo>
                    <a:pt x="319635" y="1437651"/>
                  </a:lnTo>
                  <a:lnTo>
                    <a:pt x="284061" y="1409338"/>
                  </a:lnTo>
                  <a:lnTo>
                    <a:pt x="250178" y="1379084"/>
                  </a:lnTo>
                  <a:lnTo>
                    <a:pt x="218067" y="1346973"/>
                  </a:lnTo>
                  <a:lnTo>
                    <a:pt x="187813" y="1313090"/>
                  </a:lnTo>
                  <a:lnTo>
                    <a:pt x="159500" y="1277516"/>
                  </a:lnTo>
                  <a:lnTo>
                    <a:pt x="133210" y="1240336"/>
                  </a:lnTo>
                  <a:lnTo>
                    <a:pt x="109028" y="1201634"/>
                  </a:lnTo>
                  <a:lnTo>
                    <a:pt x="87036" y="1161492"/>
                  </a:lnTo>
                  <a:lnTo>
                    <a:pt x="67319" y="1119995"/>
                  </a:lnTo>
                  <a:lnTo>
                    <a:pt x="49960" y="1077226"/>
                  </a:lnTo>
                  <a:lnTo>
                    <a:pt x="35042" y="1033269"/>
                  </a:lnTo>
                  <a:lnTo>
                    <a:pt x="22650" y="988206"/>
                  </a:lnTo>
                  <a:lnTo>
                    <a:pt x="12865" y="942122"/>
                  </a:lnTo>
                  <a:lnTo>
                    <a:pt x="5773" y="895100"/>
                  </a:lnTo>
                  <a:lnTo>
                    <a:pt x="1457" y="847223"/>
                  </a:lnTo>
                  <a:lnTo>
                    <a:pt x="0" y="798576"/>
                  </a:lnTo>
                  <a:close/>
                </a:path>
              </a:pathLst>
            </a:custGeom>
            <a:ln w="25400">
              <a:solidFill>
                <a:srgbClr val="37BD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61872" y="1998183"/>
              <a:ext cx="546735" cy="390525"/>
            </a:xfrm>
            <a:custGeom>
              <a:avLst/>
              <a:gdLst/>
              <a:ahLst/>
              <a:cxnLst/>
              <a:rect l="l" t="t" r="r" b="b"/>
              <a:pathLst>
                <a:path w="546735" h="390525">
                  <a:moveTo>
                    <a:pt x="187196" y="390134"/>
                  </a:moveTo>
                  <a:lnTo>
                    <a:pt x="0" y="202709"/>
                  </a:lnTo>
                  <a:lnTo>
                    <a:pt x="30396" y="172225"/>
                  </a:lnTo>
                  <a:lnTo>
                    <a:pt x="187196" y="329252"/>
                  </a:lnTo>
                  <a:lnTo>
                    <a:pt x="515929" y="0"/>
                  </a:lnTo>
                  <a:lnTo>
                    <a:pt x="546368" y="30483"/>
                  </a:lnTo>
                  <a:lnTo>
                    <a:pt x="187196" y="3901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1863" y="1998183"/>
              <a:ext cx="546735" cy="390525"/>
            </a:xfrm>
            <a:custGeom>
              <a:avLst/>
              <a:gdLst/>
              <a:ahLst/>
              <a:cxnLst/>
              <a:rect l="l" t="t" r="r" b="b"/>
              <a:pathLst>
                <a:path w="546735" h="390525">
                  <a:moveTo>
                    <a:pt x="187196" y="329252"/>
                  </a:moveTo>
                  <a:lnTo>
                    <a:pt x="30439" y="172225"/>
                  </a:lnTo>
                  <a:lnTo>
                    <a:pt x="0" y="202709"/>
                  </a:lnTo>
                  <a:lnTo>
                    <a:pt x="187196" y="390134"/>
                  </a:lnTo>
                  <a:lnTo>
                    <a:pt x="546368" y="30483"/>
                  </a:lnTo>
                  <a:lnTo>
                    <a:pt x="515929" y="0"/>
                  </a:lnTo>
                  <a:lnTo>
                    <a:pt x="187196" y="329252"/>
                  </a:lnTo>
                  <a:close/>
                </a:path>
              </a:pathLst>
            </a:custGeom>
            <a:ln w="243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084317" y="1225550"/>
            <a:ext cx="1854200" cy="1854200"/>
            <a:chOff x="5084317" y="1225550"/>
            <a:chExt cx="1854200" cy="1854200"/>
          </a:xfrm>
        </p:grpSpPr>
        <p:sp>
          <p:nvSpPr>
            <p:cNvPr id="18" name="object 18"/>
            <p:cNvSpPr/>
            <p:nvPr/>
          </p:nvSpPr>
          <p:spPr>
            <a:xfrm>
              <a:off x="5097017" y="123825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914400"/>
                  </a:moveTo>
                  <a:lnTo>
                    <a:pt x="1267" y="865837"/>
                  </a:lnTo>
                  <a:lnTo>
                    <a:pt x="5027" y="817935"/>
                  </a:lnTo>
                  <a:lnTo>
                    <a:pt x="11217" y="770756"/>
                  </a:lnTo>
                  <a:lnTo>
                    <a:pt x="19774" y="724364"/>
                  </a:lnTo>
                  <a:lnTo>
                    <a:pt x="30634" y="678821"/>
                  </a:lnTo>
                  <a:lnTo>
                    <a:pt x="43734" y="634192"/>
                  </a:lnTo>
                  <a:lnTo>
                    <a:pt x="59010" y="590538"/>
                  </a:lnTo>
                  <a:lnTo>
                    <a:pt x="76401" y="547924"/>
                  </a:lnTo>
                  <a:lnTo>
                    <a:pt x="95842" y="506412"/>
                  </a:lnTo>
                  <a:lnTo>
                    <a:pt x="117270" y="466066"/>
                  </a:lnTo>
                  <a:lnTo>
                    <a:pt x="140622" y="426949"/>
                  </a:lnTo>
                  <a:lnTo>
                    <a:pt x="165835" y="389124"/>
                  </a:lnTo>
                  <a:lnTo>
                    <a:pt x="192846" y="352654"/>
                  </a:lnTo>
                  <a:lnTo>
                    <a:pt x="221592" y="317602"/>
                  </a:lnTo>
                  <a:lnTo>
                    <a:pt x="252008" y="284033"/>
                  </a:lnTo>
                  <a:lnTo>
                    <a:pt x="284033" y="252008"/>
                  </a:lnTo>
                  <a:lnTo>
                    <a:pt x="317602" y="221592"/>
                  </a:lnTo>
                  <a:lnTo>
                    <a:pt x="352654" y="192846"/>
                  </a:lnTo>
                  <a:lnTo>
                    <a:pt x="389124" y="165835"/>
                  </a:lnTo>
                  <a:lnTo>
                    <a:pt x="426949" y="140622"/>
                  </a:lnTo>
                  <a:lnTo>
                    <a:pt x="466066" y="117270"/>
                  </a:lnTo>
                  <a:lnTo>
                    <a:pt x="506412" y="95842"/>
                  </a:lnTo>
                  <a:lnTo>
                    <a:pt x="547924" y="76401"/>
                  </a:lnTo>
                  <a:lnTo>
                    <a:pt x="590538" y="59010"/>
                  </a:lnTo>
                  <a:lnTo>
                    <a:pt x="634192" y="43734"/>
                  </a:lnTo>
                  <a:lnTo>
                    <a:pt x="678821" y="30634"/>
                  </a:lnTo>
                  <a:lnTo>
                    <a:pt x="724364" y="19774"/>
                  </a:lnTo>
                  <a:lnTo>
                    <a:pt x="770756" y="11217"/>
                  </a:lnTo>
                  <a:lnTo>
                    <a:pt x="817935" y="5027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962962" y="1267"/>
                  </a:lnTo>
                  <a:lnTo>
                    <a:pt x="1010864" y="5027"/>
                  </a:lnTo>
                  <a:lnTo>
                    <a:pt x="1058043" y="11217"/>
                  </a:lnTo>
                  <a:lnTo>
                    <a:pt x="1104435" y="19774"/>
                  </a:lnTo>
                  <a:lnTo>
                    <a:pt x="1149978" y="30634"/>
                  </a:lnTo>
                  <a:lnTo>
                    <a:pt x="1194607" y="43734"/>
                  </a:lnTo>
                  <a:lnTo>
                    <a:pt x="1238261" y="59010"/>
                  </a:lnTo>
                  <a:lnTo>
                    <a:pt x="1280875" y="76401"/>
                  </a:lnTo>
                  <a:lnTo>
                    <a:pt x="1322387" y="95842"/>
                  </a:lnTo>
                  <a:lnTo>
                    <a:pt x="1362733" y="117270"/>
                  </a:lnTo>
                  <a:lnTo>
                    <a:pt x="1401850" y="140622"/>
                  </a:lnTo>
                  <a:lnTo>
                    <a:pt x="1439675" y="165835"/>
                  </a:lnTo>
                  <a:lnTo>
                    <a:pt x="1476145" y="192846"/>
                  </a:lnTo>
                  <a:lnTo>
                    <a:pt x="1511197" y="221592"/>
                  </a:lnTo>
                  <a:lnTo>
                    <a:pt x="1544766" y="252008"/>
                  </a:lnTo>
                  <a:lnTo>
                    <a:pt x="1576791" y="284033"/>
                  </a:lnTo>
                  <a:lnTo>
                    <a:pt x="1607207" y="317602"/>
                  </a:lnTo>
                  <a:lnTo>
                    <a:pt x="1635953" y="352654"/>
                  </a:lnTo>
                  <a:lnTo>
                    <a:pt x="1662964" y="389124"/>
                  </a:lnTo>
                  <a:lnTo>
                    <a:pt x="1688177" y="426949"/>
                  </a:lnTo>
                  <a:lnTo>
                    <a:pt x="1711529" y="466066"/>
                  </a:lnTo>
                  <a:lnTo>
                    <a:pt x="1732957" y="506412"/>
                  </a:lnTo>
                  <a:lnTo>
                    <a:pt x="1752398" y="547924"/>
                  </a:lnTo>
                  <a:lnTo>
                    <a:pt x="1769789" y="590538"/>
                  </a:lnTo>
                  <a:lnTo>
                    <a:pt x="1785065" y="634192"/>
                  </a:lnTo>
                  <a:lnTo>
                    <a:pt x="1798165" y="678821"/>
                  </a:lnTo>
                  <a:lnTo>
                    <a:pt x="1809025" y="724364"/>
                  </a:lnTo>
                  <a:lnTo>
                    <a:pt x="1817582" y="770756"/>
                  </a:lnTo>
                  <a:lnTo>
                    <a:pt x="1823772" y="817935"/>
                  </a:lnTo>
                  <a:lnTo>
                    <a:pt x="1827532" y="865837"/>
                  </a:lnTo>
                  <a:lnTo>
                    <a:pt x="1828800" y="914400"/>
                  </a:lnTo>
                  <a:lnTo>
                    <a:pt x="1827532" y="962962"/>
                  </a:lnTo>
                  <a:lnTo>
                    <a:pt x="1823772" y="1010864"/>
                  </a:lnTo>
                  <a:lnTo>
                    <a:pt x="1817582" y="1058043"/>
                  </a:lnTo>
                  <a:lnTo>
                    <a:pt x="1809025" y="1104435"/>
                  </a:lnTo>
                  <a:lnTo>
                    <a:pt x="1798165" y="1149978"/>
                  </a:lnTo>
                  <a:lnTo>
                    <a:pt x="1785065" y="1194607"/>
                  </a:lnTo>
                  <a:lnTo>
                    <a:pt x="1769789" y="1238261"/>
                  </a:lnTo>
                  <a:lnTo>
                    <a:pt x="1752398" y="1280875"/>
                  </a:lnTo>
                  <a:lnTo>
                    <a:pt x="1732957" y="1322387"/>
                  </a:lnTo>
                  <a:lnTo>
                    <a:pt x="1711529" y="1362733"/>
                  </a:lnTo>
                  <a:lnTo>
                    <a:pt x="1688177" y="1401850"/>
                  </a:lnTo>
                  <a:lnTo>
                    <a:pt x="1662964" y="1439675"/>
                  </a:lnTo>
                  <a:lnTo>
                    <a:pt x="1635953" y="1476145"/>
                  </a:lnTo>
                  <a:lnTo>
                    <a:pt x="1607207" y="1511197"/>
                  </a:lnTo>
                  <a:lnTo>
                    <a:pt x="1576791" y="1544766"/>
                  </a:lnTo>
                  <a:lnTo>
                    <a:pt x="1544766" y="1576791"/>
                  </a:lnTo>
                  <a:lnTo>
                    <a:pt x="1511197" y="1607207"/>
                  </a:lnTo>
                  <a:lnTo>
                    <a:pt x="1476145" y="1635953"/>
                  </a:lnTo>
                  <a:lnTo>
                    <a:pt x="1439675" y="1662964"/>
                  </a:lnTo>
                  <a:lnTo>
                    <a:pt x="1401850" y="1688177"/>
                  </a:lnTo>
                  <a:lnTo>
                    <a:pt x="1362733" y="1711529"/>
                  </a:lnTo>
                  <a:lnTo>
                    <a:pt x="1322387" y="1732957"/>
                  </a:lnTo>
                  <a:lnTo>
                    <a:pt x="1280875" y="1752398"/>
                  </a:lnTo>
                  <a:lnTo>
                    <a:pt x="1238261" y="1769789"/>
                  </a:lnTo>
                  <a:lnTo>
                    <a:pt x="1194607" y="1785065"/>
                  </a:lnTo>
                  <a:lnTo>
                    <a:pt x="1149978" y="1798165"/>
                  </a:lnTo>
                  <a:lnTo>
                    <a:pt x="1104435" y="1809025"/>
                  </a:lnTo>
                  <a:lnTo>
                    <a:pt x="1058043" y="1817582"/>
                  </a:lnTo>
                  <a:lnTo>
                    <a:pt x="1010864" y="1823772"/>
                  </a:lnTo>
                  <a:lnTo>
                    <a:pt x="962962" y="1827532"/>
                  </a:lnTo>
                  <a:lnTo>
                    <a:pt x="914400" y="1828800"/>
                  </a:lnTo>
                  <a:lnTo>
                    <a:pt x="865837" y="1827532"/>
                  </a:lnTo>
                  <a:lnTo>
                    <a:pt x="817935" y="1823772"/>
                  </a:lnTo>
                  <a:lnTo>
                    <a:pt x="770756" y="1817582"/>
                  </a:lnTo>
                  <a:lnTo>
                    <a:pt x="724364" y="1809025"/>
                  </a:lnTo>
                  <a:lnTo>
                    <a:pt x="678821" y="1798165"/>
                  </a:lnTo>
                  <a:lnTo>
                    <a:pt x="634192" y="1785065"/>
                  </a:lnTo>
                  <a:lnTo>
                    <a:pt x="590538" y="1769789"/>
                  </a:lnTo>
                  <a:lnTo>
                    <a:pt x="547924" y="1752398"/>
                  </a:lnTo>
                  <a:lnTo>
                    <a:pt x="506412" y="1732957"/>
                  </a:lnTo>
                  <a:lnTo>
                    <a:pt x="466066" y="1711529"/>
                  </a:lnTo>
                  <a:lnTo>
                    <a:pt x="426949" y="1688177"/>
                  </a:lnTo>
                  <a:lnTo>
                    <a:pt x="389124" y="1662964"/>
                  </a:lnTo>
                  <a:lnTo>
                    <a:pt x="352654" y="1635953"/>
                  </a:lnTo>
                  <a:lnTo>
                    <a:pt x="317602" y="1607207"/>
                  </a:lnTo>
                  <a:lnTo>
                    <a:pt x="284033" y="1576791"/>
                  </a:lnTo>
                  <a:lnTo>
                    <a:pt x="252008" y="1544766"/>
                  </a:lnTo>
                  <a:lnTo>
                    <a:pt x="221592" y="1511197"/>
                  </a:lnTo>
                  <a:lnTo>
                    <a:pt x="192846" y="1476145"/>
                  </a:lnTo>
                  <a:lnTo>
                    <a:pt x="165835" y="1439675"/>
                  </a:lnTo>
                  <a:lnTo>
                    <a:pt x="140622" y="1401850"/>
                  </a:lnTo>
                  <a:lnTo>
                    <a:pt x="117270" y="1362733"/>
                  </a:lnTo>
                  <a:lnTo>
                    <a:pt x="95842" y="1322387"/>
                  </a:lnTo>
                  <a:lnTo>
                    <a:pt x="76401" y="1280875"/>
                  </a:lnTo>
                  <a:lnTo>
                    <a:pt x="59010" y="1238261"/>
                  </a:lnTo>
                  <a:lnTo>
                    <a:pt x="43734" y="1194607"/>
                  </a:lnTo>
                  <a:lnTo>
                    <a:pt x="30634" y="1149978"/>
                  </a:lnTo>
                  <a:lnTo>
                    <a:pt x="19774" y="1104435"/>
                  </a:lnTo>
                  <a:lnTo>
                    <a:pt x="11217" y="1058043"/>
                  </a:lnTo>
                  <a:lnTo>
                    <a:pt x="5027" y="1010864"/>
                  </a:lnTo>
                  <a:lnTo>
                    <a:pt x="1267" y="962962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317D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21985" y="1354073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798576" y="0"/>
                  </a:moveTo>
                  <a:lnTo>
                    <a:pt x="749928" y="1457"/>
                  </a:lnTo>
                  <a:lnTo>
                    <a:pt x="702051" y="5773"/>
                  </a:lnTo>
                  <a:lnTo>
                    <a:pt x="655029" y="12865"/>
                  </a:lnTo>
                  <a:lnTo>
                    <a:pt x="608945" y="22650"/>
                  </a:lnTo>
                  <a:lnTo>
                    <a:pt x="563882" y="35042"/>
                  </a:lnTo>
                  <a:lnTo>
                    <a:pt x="519925" y="49960"/>
                  </a:lnTo>
                  <a:lnTo>
                    <a:pt x="477156" y="67319"/>
                  </a:lnTo>
                  <a:lnTo>
                    <a:pt x="435659" y="87036"/>
                  </a:lnTo>
                  <a:lnTo>
                    <a:pt x="395517" y="109028"/>
                  </a:lnTo>
                  <a:lnTo>
                    <a:pt x="356815" y="133210"/>
                  </a:lnTo>
                  <a:lnTo>
                    <a:pt x="319635" y="159500"/>
                  </a:lnTo>
                  <a:lnTo>
                    <a:pt x="284061" y="187813"/>
                  </a:lnTo>
                  <a:lnTo>
                    <a:pt x="250178" y="218067"/>
                  </a:lnTo>
                  <a:lnTo>
                    <a:pt x="218067" y="250178"/>
                  </a:lnTo>
                  <a:lnTo>
                    <a:pt x="187813" y="284061"/>
                  </a:lnTo>
                  <a:lnTo>
                    <a:pt x="159500" y="319635"/>
                  </a:lnTo>
                  <a:lnTo>
                    <a:pt x="133210" y="356815"/>
                  </a:lnTo>
                  <a:lnTo>
                    <a:pt x="109028" y="395517"/>
                  </a:lnTo>
                  <a:lnTo>
                    <a:pt x="87036" y="435659"/>
                  </a:lnTo>
                  <a:lnTo>
                    <a:pt x="67319" y="477156"/>
                  </a:lnTo>
                  <a:lnTo>
                    <a:pt x="49960" y="519925"/>
                  </a:lnTo>
                  <a:lnTo>
                    <a:pt x="35042" y="563882"/>
                  </a:lnTo>
                  <a:lnTo>
                    <a:pt x="22650" y="608945"/>
                  </a:lnTo>
                  <a:lnTo>
                    <a:pt x="12865" y="655029"/>
                  </a:lnTo>
                  <a:lnTo>
                    <a:pt x="5773" y="702051"/>
                  </a:lnTo>
                  <a:lnTo>
                    <a:pt x="1457" y="749928"/>
                  </a:lnTo>
                  <a:lnTo>
                    <a:pt x="0" y="798576"/>
                  </a:lnTo>
                  <a:lnTo>
                    <a:pt x="1457" y="847223"/>
                  </a:lnTo>
                  <a:lnTo>
                    <a:pt x="5773" y="895100"/>
                  </a:lnTo>
                  <a:lnTo>
                    <a:pt x="12865" y="942122"/>
                  </a:lnTo>
                  <a:lnTo>
                    <a:pt x="22650" y="988206"/>
                  </a:lnTo>
                  <a:lnTo>
                    <a:pt x="35042" y="1033269"/>
                  </a:lnTo>
                  <a:lnTo>
                    <a:pt x="49960" y="1077226"/>
                  </a:lnTo>
                  <a:lnTo>
                    <a:pt x="67319" y="1119995"/>
                  </a:lnTo>
                  <a:lnTo>
                    <a:pt x="87036" y="1161492"/>
                  </a:lnTo>
                  <a:lnTo>
                    <a:pt x="109028" y="1201634"/>
                  </a:lnTo>
                  <a:lnTo>
                    <a:pt x="133210" y="1240336"/>
                  </a:lnTo>
                  <a:lnTo>
                    <a:pt x="159500" y="1277516"/>
                  </a:lnTo>
                  <a:lnTo>
                    <a:pt x="187813" y="1313090"/>
                  </a:lnTo>
                  <a:lnTo>
                    <a:pt x="218067" y="1346973"/>
                  </a:lnTo>
                  <a:lnTo>
                    <a:pt x="250178" y="1379084"/>
                  </a:lnTo>
                  <a:lnTo>
                    <a:pt x="284061" y="1409338"/>
                  </a:lnTo>
                  <a:lnTo>
                    <a:pt x="319635" y="1437651"/>
                  </a:lnTo>
                  <a:lnTo>
                    <a:pt x="356815" y="1463941"/>
                  </a:lnTo>
                  <a:lnTo>
                    <a:pt x="395517" y="1488123"/>
                  </a:lnTo>
                  <a:lnTo>
                    <a:pt x="435659" y="1510115"/>
                  </a:lnTo>
                  <a:lnTo>
                    <a:pt x="477156" y="1529832"/>
                  </a:lnTo>
                  <a:lnTo>
                    <a:pt x="519925" y="1547191"/>
                  </a:lnTo>
                  <a:lnTo>
                    <a:pt x="563882" y="1562109"/>
                  </a:lnTo>
                  <a:lnTo>
                    <a:pt x="608945" y="1574501"/>
                  </a:lnTo>
                  <a:lnTo>
                    <a:pt x="655029" y="1584286"/>
                  </a:lnTo>
                  <a:lnTo>
                    <a:pt x="702051" y="1591378"/>
                  </a:lnTo>
                  <a:lnTo>
                    <a:pt x="749928" y="1595694"/>
                  </a:lnTo>
                  <a:lnTo>
                    <a:pt x="798576" y="1597152"/>
                  </a:lnTo>
                  <a:lnTo>
                    <a:pt x="847223" y="1595694"/>
                  </a:lnTo>
                  <a:lnTo>
                    <a:pt x="895100" y="1591378"/>
                  </a:lnTo>
                  <a:lnTo>
                    <a:pt x="942122" y="1584286"/>
                  </a:lnTo>
                  <a:lnTo>
                    <a:pt x="988206" y="1574501"/>
                  </a:lnTo>
                  <a:lnTo>
                    <a:pt x="1033269" y="1562109"/>
                  </a:lnTo>
                  <a:lnTo>
                    <a:pt x="1077226" y="1547191"/>
                  </a:lnTo>
                  <a:lnTo>
                    <a:pt x="1119995" y="1529832"/>
                  </a:lnTo>
                  <a:lnTo>
                    <a:pt x="1161492" y="1510115"/>
                  </a:lnTo>
                  <a:lnTo>
                    <a:pt x="1201634" y="1488123"/>
                  </a:lnTo>
                  <a:lnTo>
                    <a:pt x="1240336" y="1463941"/>
                  </a:lnTo>
                  <a:lnTo>
                    <a:pt x="1277516" y="1437651"/>
                  </a:lnTo>
                  <a:lnTo>
                    <a:pt x="1313090" y="1409338"/>
                  </a:lnTo>
                  <a:lnTo>
                    <a:pt x="1346973" y="1379084"/>
                  </a:lnTo>
                  <a:lnTo>
                    <a:pt x="1379084" y="1346973"/>
                  </a:lnTo>
                  <a:lnTo>
                    <a:pt x="1409338" y="1313090"/>
                  </a:lnTo>
                  <a:lnTo>
                    <a:pt x="1437651" y="1277516"/>
                  </a:lnTo>
                  <a:lnTo>
                    <a:pt x="1463941" y="1240336"/>
                  </a:lnTo>
                  <a:lnTo>
                    <a:pt x="1488123" y="1201634"/>
                  </a:lnTo>
                  <a:lnTo>
                    <a:pt x="1510115" y="1161492"/>
                  </a:lnTo>
                  <a:lnTo>
                    <a:pt x="1529832" y="1119995"/>
                  </a:lnTo>
                  <a:lnTo>
                    <a:pt x="1547191" y="1077226"/>
                  </a:lnTo>
                  <a:lnTo>
                    <a:pt x="1562109" y="1033269"/>
                  </a:lnTo>
                  <a:lnTo>
                    <a:pt x="1574501" y="988206"/>
                  </a:lnTo>
                  <a:lnTo>
                    <a:pt x="1584286" y="942122"/>
                  </a:lnTo>
                  <a:lnTo>
                    <a:pt x="1591378" y="895100"/>
                  </a:lnTo>
                  <a:lnTo>
                    <a:pt x="1595694" y="847223"/>
                  </a:lnTo>
                  <a:lnTo>
                    <a:pt x="1597152" y="798576"/>
                  </a:lnTo>
                  <a:lnTo>
                    <a:pt x="1595694" y="749928"/>
                  </a:lnTo>
                  <a:lnTo>
                    <a:pt x="1591378" y="702051"/>
                  </a:lnTo>
                  <a:lnTo>
                    <a:pt x="1584286" y="655029"/>
                  </a:lnTo>
                  <a:lnTo>
                    <a:pt x="1574501" y="608945"/>
                  </a:lnTo>
                  <a:lnTo>
                    <a:pt x="1562109" y="563882"/>
                  </a:lnTo>
                  <a:lnTo>
                    <a:pt x="1547191" y="519925"/>
                  </a:lnTo>
                  <a:lnTo>
                    <a:pt x="1529832" y="477156"/>
                  </a:lnTo>
                  <a:lnTo>
                    <a:pt x="1510115" y="435659"/>
                  </a:lnTo>
                  <a:lnTo>
                    <a:pt x="1488123" y="395517"/>
                  </a:lnTo>
                  <a:lnTo>
                    <a:pt x="1463941" y="356815"/>
                  </a:lnTo>
                  <a:lnTo>
                    <a:pt x="1437651" y="319635"/>
                  </a:lnTo>
                  <a:lnTo>
                    <a:pt x="1409338" y="284061"/>
                  </a:lnTo>
                  <a:lnTo>
                    <a:pt x="1379084" y="250178"/>
                  </a:lnTo>
                  <a:lnTo>
                    <a:pt x="1346973" y="218067"/>
                  </a:lnTo>
                  <a:lnTo>
                    <a:pt x="1313090" y="187813"/>
                  </a:lnTo>
                  <a:lnTo>
                    <a:pt x="1277516" y="159500"/>
                  </a:lnTo>
                  <a:lnTo>
                    <a:pt x="1240336" y="133210"/>
                  </a:lnTo>
                  <a:lnTo>
                    <a:pt x="1201634" y="109028"/>
                  </a:lnTo>
                  <a:lnTo>
                    <a:pt x="1161492" y="87036"/>
                  </a:lnTo>
                  <a:lnTo>
                    <a:pt x="1119995" y="67319"/>
                  </a:lnTo>
                  <a:lnTo>
                    <a:pt x="1077226" y="49960"/>
                  </a:lnTo>
                  <a:lnTo>
                    <a:pt x="1033269" y="35042"/>
                  </a:lnTo>
                  <a:lnTo>
                    <a:pt x="988206" y="22650"/>
                  </a:lnTo>
                  <a:lnTo>
                    <a:pt x="942122" y="12865"/>
                  </a:lnTo>
                  <a:lnTo>
                    <a:pt x="895100" y="5773"/>
                  </a:lnTo>
                  <a:lnTo>
                    <a:pt x="847223" y="1457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21985" y="1354073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0" y="798576"/>
                  </a:moveTo>
                  <a:lnTo>
                    <a:pt x="1457" y="749928"/>
                  </a:lnTo>
                  <a:lnTo>
                    <a:pt x="5773" y="702051"/>
                  </a:lnTo>
                  <a:lnTo>
                    <a:pt x="12865" y="655029"/>
                  </a:lnTo>
                  <a:lnTo>
                    <a:pt x="22650" y="608945"/>
                  </a:lnTo>
                  <a:lnTo>
                    <a:pt x="35042" y="563882"/>
                  </a:lnTo>
                  <a:lnTo>
                    <a:pt x="49960" y="519925"/>
                  </a:lnTo>
                  <a:lnTo>
                    <a:pt x="67319" y="477156"/>
                  </a:lnTo>
                  <a:lnTo>
                    <a:pt x="87036" y="435659"/>
                  </a:lnTo>
                  <a:lnTo>
                    <a:pt x="109028" y="395517"/>
                  </a:lnTo>
                  <a:lnTo>
                    <a:pt x="133210" y="356815"/>
                  </a:lnTo>
                  <a:lnTo>
                    <a:pt x="159500" y="319635"/>
                  </a:lnTo>
                  <a:lnTo>
                    <a:pt x="187813" y="284061"/>
                  </a:lnTo>
                  <a:lnTo>
                    <a:pt x="218067" y="250178"/>
                  </a:lnTo>
                  <a:lnTo>
                    <a:pt x="250178" y="218067"/>
                  </a:lnTo>
                  <a:lnTo>
                    <a:pt x="284061" y="187813"/>
                  </a:lnTo>
                  <a:lnTo>
                    <a:pt x="319635" y="159500"/>
                  </a:lnTo>
                  <a:lnTo>
                    <a:pt x="356815" y="133210"/>
                  </a:lnTo>
                  <a:lnTo>
                    <a:pt x="395517" y="109028"/>
                  </a:lnTo>
                  <a:lnTo>
                    <a:pt x="435659" y="87036"/>
                  </a:lnTo>
                  <a:lnTo>
                    <a:pt x="477156" y="67319"/>
                  </a:lnTo>
                  <a:lnTo>
                    <a:pt x="519925" y="49960"/>
                  </a:lnTo>
                  <a:lnTo>
                    <a:pt x="563882" y="35042"/>
                  </a:lnTo>
                  <a:lnTo>
                    <a:pt x="608945" y="22650"/>
                  </a:lnTo>
                  <a:lnTo>
                    <a:pt x="655029" y="12865"/>
                  </a:lnTo>
                  <a:lnTo>
                    <a:pt x="702051" y="5773"/>
                  </a:lnTo>
                  <a:lnTo>
                    <a:pt x="749928" y="1457"/>
                  </a:lnTo>
                  <a:lnTo>
                    <a:pt x="798576" y="0"/>
                  </a:lnTo>
                  <a:lnTo>
                    <a:pt x="847223" y="1457"/>
                  </a:lnTo>
                  <a:lnTo>
                    <a:pt x="895100" y="5773"/>
                  </a:lnTo>
                  <a:lnTo>
                    <a:pt x="942122" y="12865"/>
                  </a:lnTo>
                  <a:lnTo>
                    <a:pt x="988206" y="22650"/>
                  </a:lnTo>
                  <a:lnTo>
                    <a:pt x="1033269" y="35042"/>
                  </a:lnTo>
                  <a:lnTo>
                    <a:pt x="1077226" y="49960"/>
                  </a:lnTo>
                  <a:lnTo>
                    <a:pt x="1119995" y="67319"/>
                  </a:lnTo>
                  <a:lnTo>
                    <a:pt x="1161492" y="87036"/>
                  </a:lnTo>
                  <a:lnTo>
                    <a:pt x="1201634" y="109028"/>
                  </a:lnTo>
                  <a:lnTo>
                    <a:pt x="1240336" y="133210"/>
                  </a:lnTo>
                  <a:lnTo>
                    <a:pt x="1277516" y="159500"/>
                  </a:lnTo>
                  <a:lnTo>
                    <a:pt x="1313090" y="187813"/>
                  </a:lnTo>
                  <a:lnTo>
                    <a:pt x="1346973" y="218067"/>
                  </a:lnTo>
                  <a:lnTo>
                    <a:pt x="1379084" y="250178"/>
                  </a:lnTo>
                  <a:lnTo>
                    <a:pt x="1409338" y="284061"/>
                  </a:lnTo>
                  <a:lnTo>
                    <a:pt x="1437651" y="319635"/>
                  </a:lnTo>
                  <a:lnTo>
                    <a:pt x="1463941" y="356815"/>
                  </a:lnTo>
                  <a:lnTo>
                    <a:pt x="1488123" y="395517"/>
                  </a:lnTo>
                  <a:lnTo>
                    <a:pt x="1510115" y="435659"/>
                  </a:lnTo>
                  <a:lnTo>
                    <a:pt x="1529832" y="477156"/>
                  </a:lnTo>
                  <a:lnTo>
                    <a:pt x="1547191" y="519925"/>
                  </a:lnTo>
                  <a:lnTo>
                    <a:pt x="1562109" y="563882"/>
                  </a:lnTo>
                  <a:lnTo>
                    <a:pt x="1574501" y="608945"/>
                  </a:lnTo>
                  <a:lnTo>
                    <a:pt x="1584286" y="655029"/>
                  </a:lnTo>
                  <a:lnTo>
                    <a:pt x="1591378" y="702051"/>
                  </a:lnTo>
                  <a:lnTo>
                    <a:pt x="1595694" y="749928"/>
                  </a:lnTo>
                  <a:lnTo>
                    <a:pt x="1597152" y="798576"/>
                  </a:lnTo>
                  <a:lnTo>
                    <a:pt x="1595694" y="847223"/>
                  </a:lnTo>
                  <a:lnTo>
                    <a:pt x="1591378" y="895100"/>
                  </a:lnTo>
                  <a:lnTo>
                    <a:pt x="1584286" y="942122"/>
                  </a:lnTo>
                  <a:lnTo>
                    <a:pt x="1574501" y="988206"/>
                  </a:lnTo>
                  <a:lnTo>
                    <a:pt x="1562109" y="1033269"/>
                  </a:lnTo>
                  <a:lnTo>
                    <a:pt x="1547191" y="1077226"/>
                  </a:lnTo>
                  <a:lnTo>
                    <a:pt x="1529832" y="1119995"/>
                  </a:lnTo>
                  <a:lnTo>
                    <a:pt x="1510115" y="1161492"/>
                  </a:lnTo>
                  <a:lnTo>
                    <a:pt x="1488123" y="1201634"/>
                  </a:lnTo>
                  <a:lnTo>
                    <a:pt x="1463941" y="1240336"/>
                  </a:lnTo>
                  <a:lnTo>
                    <a:pt x="1437651" y="1277516"/>
                  </a:lnTo>
                  <a:lnTo>
                    <a:pt x="1409338" y="1313090"/>
                  </a:lnTo>
                  <a:lnTo>
                    <a:pt x="1379084" y="1346973"/>
                  </a:lnTo>
                  <a:lnTo>
                    <a:pt x="1346973" y="1379084"/>
                  </a:lnTo>
                  <a:lnTo>
                    <a:pt x="1313090" y="1409338"/>
                  </a:lnTo>
                  <a:lnTo>
                    <a:pt x="1277516" y="1437651"/>
                  </a:lnTo>
                  <a:lnTo>
                    <a:pt x="1240336" y="1463941"/>
                  </a:lnTo>
                  <a:lnTo>
                    <a:pt x="1201634" y="1488123"/>
                  </a:lnTo>
                  <a:lnTo>
                    <a:pt x="1161492" y="1510115"/>
                  </a:lnTo>
                  <a:lnTo>
                    <a:pt x="1119995" y="1529832"/>
                  </a:lnTo>
                  <a:lnTo>
                    <a:pt x="1077226" y="1547191"/>
                  </a:lnTo>
                  <a:lnTo>
                    <a:pt x="1033269" y="1562109"/>
                  </a:lnTo>
                  <a:lnTo>
                    <a:pt x="988206" y="1574501"/>
                  </a:lnTo>
                  <a:lnTo>
                    <a:pt x="942122" y="1584286"/>
                  </a:lnTo>
                  <a:lnTo>
                    <a:pt x="895100" y="1591378"/>
                  </a:lnTo>
                  <a:lnTo>
                    <a:pt x="847223" y="1595694"/>
                  </a:lnTo>
                  <a:lnTo>
                    <a:pt x="798576" y="1597152"/>
                  </a:lnTo>
                  <a:lnTo>
                    <a:pt x="749928" y="1595694"/>
                  </a:lnTo>
                  <a:lnTo>
                    <a:pt x="702051" y="1591378"/>
                  </a:lnTo>
                  <a:lnTo>
                    <a:pt x="655029" y="1584286"/>
                  </a:lnTo>
                  <a:lnTo>
                    <a:pt x="608945" y="1574501"/>
                  </a:lnTo>
                  <a:lnTo>
                    <a:pt x="563882" y="1562109"/>
                  </a:lnTo>
                  <a:lnTo>
                    <a:pt x="519925" y="1547191"/>
                  </a:lnTo>
                  <a:lnTo>
                    <a:pt x="477156" y="1529832"/>
                  </a:lnTo>
                  <a:lnTo>
                    <a:pt x="435659" y="1510115"/>
                  </a:lnTo>
                  <a:lnTo>
                    <a:pt x="395517" y="1488123"/>
                  </a:lnTo>
                  <a:lnTo>
                    <a:pt x="356815" y="1463941"/>
                  </a:lnTo>
                  <a:lnTo>
                    <a:pt x="319635" y="1437651"/>
                  </a:lnTo>
                  <a:lnTo>
                    <a:pt x="284061" y="1409338"/>
                  </a:lnTo>
                  <a:lnTo>
                    <a:pt x="250178" y="1379084"/>
                  </a:lnTo>
                  <a:lnTo>
                    <a:pt x="218067" y="1346973"/>
                  </a:lnTo>
                  <a:lnTo>
                    <a:pt x="187813" y="1313090"/>
                  </a:lnTo>
                  <a:lnTo>
                    <a:pt x="159500" y="1277516"/>
                  </a:lnTo>
                  <a:lnTo>
                    <a:pt x="133210" y="1240336"/>
                  </a:lnTo>
                  <a:lnTo>
                    <a:pt x="109028" y="1201634"/>
                  </a:lnTo>
                  <a:lnTo>
                    <a:pt x="87036" y="1161492"/>
                  </a:lnTo>
                  <a:lnTo>
                    <a:pt x="67319" y="1119995"/>
                  </a:lnTo>
                  <a:lnTo>
                    <a:pt x="49960" y="1077226"/>
                  </a:lnTo>
                  <a:lnTo>
                    <a:pt x="35042" y="1033269"/>
                  </a:lnTo>
                  <a:lnTo>
                    <a:pt x="22650" y="988206"/>
                  </a:lnTo>
                  <a:lnTo>
                    <a:pt x="12865" y="942122"/>
                  </a:lnTo>
                  <a:lnTo>
                    <a:pt x="5773" y="895100"/>
                  </a:lnTo>
                  <a:lnTo>
                    <a:pt x="1457" y="847223"/>
                  </a:lnTo>
                  <a:lnTo>
                    <a:pt x="0" y="798576"/>
                  </a:lnTo>
                  <a:close/>
                </a:path>
              </a:pathLst>
            </a:custGeom>
            <a:ln w="2540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03100" y="1998183"/>
              <a:ext cx="547370" cy="390525"/>
            </a:xfrm>
            <a:custGeom>
              <a:avLst/>
              <a:gdLst/>
              <a:ahLst/>
              <a:cxnLst/>
              <a:rect l="l" t="t" r="r" b="b"/>
              <a:pathLst>
                <a:path w="547370" h="390525">
                  <a:moveTo>
                    <a:pt x="187460" y="390134"/>
                  </a:moveTo>
                  <a:lnTo>
                    <a:pt x="0" y="202709"/>
                  </a:lnTo>
                  <a:lnTo>
                    <a:pt x="30482" y="172225"/>
                  </a:lnTo>
                  <a:lnTo>
                    <a:pt x="187460" y="329252"/>
                  </a:lnTo>
                  <a:lnTo>
                    <a:pt x="516700" y="0"/>
                  </a:lnTo>
                  <a:lnTo>
                    <a:pt x="547140" y="30483"/>
                  </a:lnTo>
                  <a:lnTo>
                    <a:pt x="187460" y="3901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03118" y="1998183"/>
              <a:ext cx="547370" cy="390525"/>
            </a:xfrm>
            <a:custGeom>
              <a:avLst/>
              <a:gdLst/>
              <a:ahLst/>
              <a:cxnLst/>
              <a:rect l="l" t="t" r="r" b="b"/>
              <a:pathLst>
                <a:path w="547370" h="390525">
                  <a:moveTo>
                    <a:pt x="187460" y="329252"/>
                  </a:moveTo>
                  <a:lnTo>
                    <a:pt x="30482" y="172225"/>
                  </a:lnTo>
                  <a:lnTo>
                    <a:pt x="0" y="202709"/>
                  </a:lnTo>
                  <a:lnTo>
                    <a:pt x="187460" y="390134"/>
                  </a:lnTo>
                  <a:lnTo>
                    <a:pt x="547140" y="30483"/>
                  </a:lnTo>
                  <a:lnTo>
                    <a:pt x="516657" y="0"/>
                  </a:lnTo>
                  <a:lnTo>
                    <a:pt x="187460" y="329252"/>
                  </a:lnTo>
                  <a:close/>
                </a:path>
              </a:pathLst>
            </a:custGeom>
            <a:ln w="243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725154" y="1225550"/>
            <a:ext cx="1854200" cy="1854200"/>
            <a:chOff x="8725154" y="1225550"/>
            <a:chExt cx="1854200" cy="1854200"/>
          </a:xfrm>
        </p:grpSpPr>
        <p:sp>
          <p:nvSpPr>
            <p:cNvPr id="24" name="object 24"/>
            <p:cNvSpPr/>
            <p:nvPr/>
          </p:nvSpPr>
          <p:spPr>
            <a:xfrm>
              <a:off x="8737854" y="123825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914400"/>
                  </a:moveTo>
                  <a:lnTo>
                    <a:pt x="1267" y="865837"/>
                  </a:lnTo>
                  <a:lnTo>
                    <a:pt x="5027" y="817935"/>
                  </a:lnTo>
                  <a:lnTo>
                    <a:pt x="11217" y="770756"/>
                  </a:lnTo>
                  <a:lnTo>
                    <a:pt x="19773" y="724364"/>
                  </a:lnTo>
                  <a:lnTo>
                    <a:pt x="30633" y="678821"/>
                  </a:lnTo>
                  <a:lnTo>
                    <a:pt x="43732" y="634192"/>
                  </a:lnTo>
                  <a:lnTo>
                    <a:pt x="59009" y="590538"/>
                  </a:lnTo>
                  <a:lnTo>
                    <a:pt x="76399" y="547924"/>
                  </a:lnTo>
                  <a:lnTo>
                    <a:pt x="95839" y="506412"/>
                  </a:lnTo>
                  <a:lnTo>
                    <a:pt x="117267" y="466066"/>
                  </a:lnTo>
                  <a:lnTo>
                    <a:pt x="140619" y="426949"/>
                  </a:lnTo>
                  <a:lnTo>
                    <a:pt x="165832" y="389124"/>
                  </a:lnTo>
                  <a:lnTo>
                    <a:pt x="192842" y="352654"/>
                  </a:lnTo>
                  <a:lnTo>
                    <a:pt x="221587" y="317602"/>
                  </a:lnTo>
                  <a:lnTo>
                    <a:pt x="252004" y="284033"/>
                  </a:lnTo>
                  <a:lnTo>
                    <a:pt x="284028" y="252008"/>
                  </a:lnTo>
                  <a:lnTo>
                    <a:pt x="317597" y="221592"/>
                  </a:lnTo>
                  <a:lnTo>
                    <a:pt x="352648" y="192846"/>
                  </a:lnTo>
                  <a:lnTo>
                    <a:pt x="389118" y="165835"/>
                  </a:lnTo>
                  <a:lnTo>
                    <a:pt x="426943" y="140622"/>
                  </a:lnTo>
                  <a:lnTo>
                    <a:pt x="466060" y="117270"/>
                  </a:lnTo>
                  <a:lnTo>
                    <a:pt x="506406" y="95842"/>
                  </a:lnTo>
                  <a:lnTo>
                    <a:pt x="547918" y="76401"/>
                  </a:lnTo>
                  <a:lnTo>
                    <a:pt x="590533" y="59010"/>
                  </a:lnTo>
                  <a:lnTo>
                    <a:pt x="634187" y="43734"/>
                  </a:lnTo>
                  <a:lnTo>
                    <a:pt x="678817" y="30634"/>
                  </a:lnTo>
                  <a:lnTo>
                    <a:pt x="724360" y="19774"/>
                  </a:lnTo>
                  <a:lnTo>
                    <a:pt x="770753" y="11217"/>
                  </a:lnTo>
                  <a:lnTo>
                    <a:pt x="817933" y="5027"/>
                  </a:lnTo>
                  <a:lnTo>
                    <a:pt x="865836" y="1267"/>
                  </a:lnTo>
                  <a:lnTo>
                    <a:pt x="914400" y="0"/>
                  </a:lnTo>
                  <a:lnTo>
                    <a:pt x="962963" y="1267"/>
                  </a:lnTo>
                  <a:lnTo>
                    <a:pt x="1010866" y="5027"/>
                  </a:lnTo>
                  <a:lnTo>
                    <a:pt x="1058046" y="11217"/>
                  </a:lnTo>
                  <a:lnTo>
                    <a:pt x="1104439" y="19774"/>
                  </a:lnTo>
                  <a:lnTo>
                    <a:pt x="1149982" y="30634"/>
                  </a:lnTo>
                  <a:lnTo>
                    <a:pt x="1194612" y="43734"/>
                  </a:lnTo>
                  <a:lnTo>
                    <a:pt x="1238266" y="59010"/>
                  </a:lnTo>
                  <a:lnTo>
                    <a:pt x="1280881" y="76401"/>
                  </a:lnTo>
                  <a:lnTo>
                    <a:pt x="1322393" y="95842"/>
                  </a:lnTo>
                  <a:lnTo>
                    <a:pt x="1362739" y="117270"/>
                  </a:lnTo>
                  <a:lnTo>
                    <a:pt x="1401856" y="140622"/>
                  </a:lnTo>
                  <a:lnTo>
                    <a:pt x="1439681" y="165835"/>
                  </a:lnTo>
                  <a:lnTo>
                    <a:pt x="1476151" y="192846"/>
                  </a:lnTo>
                  <a:lnTo>
                    <a:pt x="1511202" y="221592"/>
                  </a:lnTo>
                  <a:lnTo>
                    <a:pt x="1544771" y="252008"/>
                  </a:lnTo>
                  <a:lnTo>
                    <a:pt x="1576795" y="284033"/>
                  </a:lnTo>
                  <a:lnTo>
                    <a:pt x="1607212" y="317602"/>
                  </a:lnTo>
                  <a:lnTo>
                    <a:pt x="1635957" y="352654"/>
                  </a:lnTo>
                  <a:lnTo>
                    <a:pt x="1662967" y="389124"/>
                  </a:lnTo>
                  <a:lnTo>
                    <a:pt x="1688180" y="426949"/>
                  </a:lnTo>
                  <a:lnTo>
                    <a:pt x="1711532" y="466066"/>
                  </a:lnTo>
                  <a:lnTo>
                    <a:pt x="1732960" y="506412"/>
                  </a:lnTo>
                  <a:lnTo>
                    <a:pt x="1752400" y="547924"/>
                  </a:lnTo>
                  <a:lnTo>
                    <a:pt x="1769790" y="590538"/>
                  </a:lnTo>
                  <a:lnTo>
                    <a:pt x="1785067" y="634192"/>
                  </a:lnTo>
                  <a:lnTo>
                    <a:pt x="1798166" y="678821"/>
                  </a:lnTo>
                  <a:lnTo>
                    <a:pt x="1809026" y="724364"/>
                  </a:lnTo>
                  <a:lnTo>
                    <a:pt x="1817582" y="770756"/>
                  </a:lnTo>
                  <a:lnTo>
                    <a:pt x="1823772" y="817935"/>
                  </a:lnTo>
                  <a:lnTo>
                    <a:pt x="1827532" y="865837"/>
                  </a:lnTo>
                  <a:lnTo>
                    <a:pt x="1828800" y="914400"/>
                  </a:lnTo>
                  <a:lnTo>
                    <a:pt x="1827532" y="962962"/>
                  </a:lnTo>
                  <a:lnTo>
                    <a:pt x="1823772" y="1010864"/>
                  </a:lnTo>
                  <a:lnTo>
                    <a:pt x="1817582" y="1058043"/>
                  </a:lnTo>
                  <a:lnTo>
                    <a:pt x="1809026" y="1104435"/>
                  </a:lnTo>
                  <a:lnTo>
                    <a:pt x="1798166" y="1149978"/>
                  </a:lnTo>
                  <a:lnTo>
                    <a:pt x="1785067" y="1194607"/>
                  </a:lnTo>
                  <a:lnTo>
                    <a:pt x="1769790" y="1238261"/>
                  </a:lnTo>
                  <a:lnTo>
                    <a:pt x="1752400" y="1280875"/>
                  </a:lnTo>
                  <a:lnTo>
                    <a:pt x="1732960" y="1322387"/>
                  </a:lnTo>
                  <a:lnTo>
                    <a:pt x="1711532" y="1362733"/>
                  </a:lnTo>
                  <a:lnTo>
                    <a:pt x="1688180" y="1401850"/>
                  </a:lnTo>
                  <a:lnTo>
                    <a:pt x="1662967" y="1439675"/>
                  </a:lnTo>
                  <a:lnTo>
                    <a:pt x="1635957" y="1476145"/>
                  </a:lnTo>
                  <a:lnTo>
                    <a:pt x="1607212" y="1511197"/>
                  </a:lnTo>
                  <a:lnTo>
                    <a:pt x="1576795" y="1544766"/>
                  </a:lnTo>
                  <a:lnTo>
                    <a:pt x="1544771" y="1576791"/>
                  </a:lnTo>
                  <a:lnTo>
                    <a:pt x="1511202" y="1607207"/>
                  </a:lnTo>
                  <a:lnTo>
                    <a:pt x="1476151" y="1635953"/>
                  </a:lnTo>
                  <a:lnTo>
                    <a:pt x="1439681" y="1662964"/>
                  </a:lnTo>
                  <a:lnTo>
                    <a:pt x="1401856" y="1688177"/>
                  </a:lnTo>
                  <a:lnTo>
                    <a:pt x="1362739" y="1711529"/>
                  </a:lnTo>
                  <a:lnTo>
                    <a:pt x="1322393" y="1732957"/>
                  </a:lnTo>
                  <a:lnTo>
                    <a:pt x="1280881" y="1752398"/>
                  </a:lnTo>
                  <a:lnTo>
                    <a:pt x="1238266" y="1769789"/>
                  </a:lnTo>
                  <a:lnTo>
                    <a:pt x="1194612" y="1785065"/>
                  </a:lnTo>
                  <a:lnTo>
                    <a:pt x="1149982" y="1798165"/>
                  </a:lnTo>
                  <a:lnTo>
                    <a:pt x="1104439" y="1809025"/>
                  </a:lnTo>
                  <a:lnTo>
                    <a:pt x="1058046" y="1817582"/>
                  </a:lnTo>
                  <a:lnTo>
                    <a:pt x="1010866" y="1823772"/>
                  </a:lnTo>
                  <a:lnTo>
                    <a:pt x="962963" y="1827532"/>
                  </a:lnTo>
                  <a:lnTo>
                    <a:pt x="914400" y="1828800"/>
                  </a:lnTo>
                  <a:lnTo>
                    <a:pt x="865836" y="1827532"/>
                  </a:lnTo>
                  <a:lnTo>
                    <a:pt x="817933" y="1823772"/>
                  </a:lnTo>
                  <a:lnTo>
                    <a:pt x="770753" y="1817582"/>
                  </a:lnTo>
                  <a:lnTo>
                    <a:pt x="724360" y="1809025"/>
                  </a:lnTo>
                  <a:lnTo>
                    <a:pt x="678817" y="1798165"/>
                  </a:lnTo>
                  <a:lnTo>
                    <a:pt x="634187" y="1785065"/>
                  </a:lnTo>
                  <a:lnTo>
                    <a:pt x="590533" y="1769789"/>
                  </a:lnTo>
                  <a:lnTo>
                    <a:pt x="547918" y="1752398"/>
                  </a:lnTo>
                  <a:lnTo>
                    <a:pt x="506406" y="1732957"/>
                  </a:lnTo>
                  <a:lnTo>
                    <a:pt x="466060" y="1711529"/>
                  </a:lnTo>
                  <a:lnTo>
                    <a:pt x="426943" y="1688177"/>
                  </a:lnTo>
                  <a:lnTo>
                    <a:pt x="389118" y="1662964"/>
                  </a:lnTo>
                  <a:lnTo>
                    <a:pt x="352648" y="1635953"/>
                  </a:lnTo>
                  <a:lnTo>
                    <a:pt x="317597" y="1607207"/>
                  </a:lnTo>
                  <a:lnTo>
                    <a:pt x="284028" y="1576791"/>
                  </a:lnTo>
                  <a:lnTo>
                    <a:pt x="252004" y="1544766"/>
                  </a:lnTo>
                  <a:lnTo>
                    <a:pt x="221587" y="1511197"/>
                  </a:lnTo>
                  <a:lnTo>
                    <a:pt x="192842" y="1476145"/>
                  </a:lnTo>
                  <a:lnTo>
                    <a:pt x="165832" y="1439675"/>
                  </a:lnTo>
                  <a:lnTo>
                    <a:pt x="140619" y="1401850"/>
                  </a:lnTo>
                  <a:lnTo>
                    <a:pt x="117267" y="1362733"/>
                  </a:lnTo>
                  <a:lnTo>
                    <a:pt x="95839" y="1322387"/>
                  </a:lnTo>
                  <a:lnTo>
                    <a:pt x="76399" y="1280875"/>
                  </a:lnTo>
                  <a:lnTo>
                    <a:pt x="59009" y="1238261"/>
                  </a:lnTo>
                  <a:lnTo>
                    <a:pt x="43732" y="1194607"/>
                  </a:lnTo>
                  <a:lnTo>
                    <a:pt x="30633" y="1149978"/>
                  </a:lnTo>
                  <a:lnTo>
                    <a:pt x="19773" y="1104435"/>
                  </a:lnTo>
                  <a:lnTo>
                    <a:pt x="11217" y="1058043"/>
                  </a:lnTo>
                  <a:lnTo>
                    <a:pt x="5027" y="1010864"/>
                  </a:lnTo>
                  <a:lnTo>
                    <a:pt x="1267" y="962962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FF51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4346" y="1354073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798576" y="0"/>
                  </a:moveTo>
                  <a:lnTo>
                    <a:pt x="749928" y="1457"/>
                  </a:lnTo>
                  <a:lnTo>
                    <a:pt x="702051" y="5773"/>
                  </a:lnTo>
                  <a:lnTo>
                    <a:pt x="655029" y="12865"/>
                  </a:lnTo>
                  <a:lnTo>
                    <a:pt x="608945" y="22650"/>
                  </a:lnTo>
                  <a:lnTo>
                    <a:pt x="563882" y="35042"/>
                  </a:lnTo>
                  <a:lnTo>
                    <a:pt x="519925" y="49960"/>
                  </a:lnTo>
                  <a:lnTo>
                    <a:pt x="477156" y="67319"/>
                  </a:lnTo>
                  <a:lnTo>
                    <a:pt x="435659" y="87036"/>
                  </a:lnTo>
                  <a:lnTo>
                    <a:pt x="395517" y="109028"/>
                  </a:lnTo>
                  <a:lnTo>
                    <a:pt x="356815" y="133210"/>
                  </a:lnTo>
                  <a:lnTo>
                    <a:pt x="319635" y="159500"/>
                  </a:lnTo>
                  <a:lnTo>
                    <a:pt x="284061" y="187813"/>
                  </a:lnTo>
                  <a:lnTo>
                    <a:pt x="250178" y="218067"/>
                  </a:lnTo>
                  <a:lnTo>
                    <a:pt x="218067" y="250178"/>
                  </a:lnTo>
                  <a:lnTo>
                    <a:pt x="187813" y="284061"/>
                  </a:lnTo>
                  <a:lnTo>
                    <a:pt x="159500" y="319635"/>
                  </a:lnTo>
                  <a:lnTo>
                    <a:pt x="133210" y="356815"/>
                  </a:lnTo>
                  <a:lnTo>
                    <a:pt x="109028" y="395517"/>
                  </a:lnTo>
                  <a:lnTo>
                    <a:pt x="87036" y="435659"/>
                  </a:lnTo>
                  <a:lnTo>
                    <a:pt x="67319" y="477156"/>
                  </a:lnTo>
                  <a:lnTo>
                    <a:pt x="49960" y="519925"/>
                  </a:lnTo>
                  <a:lnTo>
                    <a:pt x="35042" y="563882"/>
                  </a:lnTo>
                  <a:lnTo>
                    <a:pt x="22650" y="608945"/>
                  </a:lnTo>
                  <a:lnTo>
                    <a:pt x="12865" y="655029"/>
                  </a:lnTo>
                  <a:lnTo>
                    <a:pt x="5773" y="702051"/>
                  </a:lnTo>
                  <a:lnTo>
                    <a:pt x="1457" y="749928"/>
                  </a:lnTo>
                  <a:lnTo>
                    <a:pt x="0" y="798576"/>
                  </a:lnTo>
                  <a:lnTo>
                    <a:pt x="1457" y="847223"/>
                  </a:lnTo>
                  <a:lnTo>
                    <a:pt x="5773" y="895100"/>
                  </a:lnTo>
                  <a:lnTo>
                    <a:pt x="12865" y="942122"/>
                  </a:lnTo>
                  <a:lnTo>
                    <a:pt x="22650" y="988206"/>
                  </a:lnTo>
                  <a:lnTo>
                    <a:pt x="35042" y="1033269"/>
                  </a:lnTo>
                  <a:lnTo>
                    <a:pt x="49960" y="1077226"/>
                  </a:lnTo>
                  <a:lnTo>
                    <a:pt x="67319" y="1119995"/>
                  </a:lnTo>
                  <a:lnTo>
                    <a:pt x="87036" y="1161492"/>
                  </a:lnTo>
                  <a:lnTo>
                    <a:pt x="109028" y="1201634"/>
                  </a:lnTo>
                  <a:lnTo>
                    <a:pt x="133210" y="1240336"/>
                  </a:lnTo>
                  <a:lnTo>
                    <a:pt x="159500" y="1277516"/>
                  </a:lnTo>
                  <a:lnTo>
                    <a:pt x="187813" y="1313090"/>
                  </a:lnTo>
                  <a:lnTo>
                    <a:pt x="218067" y="1346973"/>
                  </a:lnTo>
                  <a:lnTo>
                    <a:pt x="250178" y="1379084"/>
                  </a:lnTo>
                  <a:lnTo>
                    <a:pt x="284061" y="1409338"/>
                  </a:lnTo>
                  <a:lnTo>
                    <a:pt x="319635" y="1437651"/>
                  </a:lnTo>
                  <a:lnTo>
                    <a:pt x="356815" y="1463941"/>
                  </a:lnTo>
                  <a:lnTo>
                    <a:pt x="395517" y="1488123"/>
                  </a:lnTo>
                  <a:lnTo>
                    <a:pt x="435659" y="1510115"/>
                  </a:lnTo>
                  <a:lnTo>
                    <a:pt x="477156" y="1529832"/>
                  </a:lnTo>
                  <a:lnTo>
                    <a:pt x="519925" y="1547191"/>
                  </a:lnTo>
                  <a:lnTo>
                    <a:pt x="563882" y="1562109"/>
                  </a:lnTo>
                  <a:lnTo>
                    <a:pt x="608945" y="1574501"/>
                  </a:lnTo>
                  <a:lnTo>
                    <a:pt x="655029" y="1584286"/>
                  </a:lnTo>
                  <a:lnTo>
                    <a:pt x="702051" y="1591378"/>
                  </a:lnTo>
                  <a:lnTo>
                    <a:pt x="749928" y="1595694"/>
                  </a:lnTo>
                  <a:lnTo>
                    <a:pt x="798576" y="1597152"/>
                  </a:lnTo>
                  <a:lnTo>
                    <a:pt x="847223" y="1595694"/>
                  </a:lnTo>
                  <a:lnTo>
                    <a:pt x="895100" y="1591378"/>
                  </a:lnTo>
                  <a:lnTo>
                    <a:pt x="942122" y="1584286"/>
                  </a:lnTo>
                  <a:lnTo>
                    <a:pt x="988206" y="1574501"/>
                  </a:lnTo>
                  <a:lnTo>
                    <a:pt x="1033269" y="1562109"/>
                  </a:lnTo>
                  <a:lnTo>
                    <a:pt x="1077226" y="1547191"/>
                  </a:lnTo>
                  <a:lnTo>
                    <a:pt x="1119995" y="1529832"/>
                  </a:lnTo>
                  <a:lnTo>
                    <a:pt x="1161492" y="1510115"/>
                  </a:lnTo>
                  <a:lnTo>
                    <a:pt x="1201634" y="1488123"/>
                  </a:lnTo>
                  <a:lnTo>
                    <a:pt x="1240336" y="1463941"/>
                  </a:lnTo>
                  <a:lnTo>
                    <a:pt x="1277516" y="1437651"/>
                  </a:lnTo>
                  <a:lnTo>
                    <a:pt x="1313090" y="1409338"/>
                  </a:lnTo>
                  <a:lnTo>
                    <a:pt x="1346973" y="1379084"/>
                  </a:lnTo>
                  <a:lnTo>
                    <a:pt x="1379084" y="1346973"/>
                  </a:lnTo>
                  <a:lnTo>
                    <a:pt x="1409338" y="1313090"/>
                  </a:lnTo>
                  <a:lnTo>
                    <a:pt x="1437651" y="1277516"/>
                  </a:lnTo>
                  <a:lnTo>
                    <a:pt x="1463941" y="1240336"/>
                  </a:lnTo>
                  <a:lnTo>
                    <a:pt x="1488123" y="1201634"/>
                  </a:lnTo>
                  <a:lnTo>
                    <a:pt x="1510115" y="1161492"/>
                  </a:lnTo>
                  <a:lnTo>
                    <a:pt x="1529832" y="1119995"/>
                  </a:lnTo>
                  <a:lnTo>
                    <a:pt x="1547191" y="1077226"/>
                  </a:lnTo>
                  <a:lnTo>
                    <a:pt x="1562109" y="1033269"/>
                  </a:lnTo>
                  <a:lnTo>
                    <a:pt x="1574501" y="988206"/>
                  </a:lnTo>
                  <a:lnTo>
                    <a:pt x="1584286" y="942122"/>
                  </a:lnTo>
                  <a:lnTo>
                    <a:pt x="1591378" y="895100"/>
                  </a:lnTo>
                  <a:lnTo>
                    <a:pt x="1595694" y="847223"/>
                  </a:lnTo>
                  <a:lnTo>
                    <a:pt x="1597152" y="798576"/>
                  </a:lnTo>
                  <a:lnTo>
                    <a:pt x="1595694" y="749928"/>
                  </a:lnTo>
                  <a:lnTo>
                    <a:pt x="1591378" y="702051"/>
                  </a:lnTo>
                  <a:lnTo>
                    <a:pt x="1584286" y="655029"/>
                  </a:lnTo>
                  <a:lnTo>
                    <a:pt x="1574501" y="608945"/>
                  </a:lnTo>
                  <a:lnTo>
                    <a:pt x="1562109" y="563882"/>
                  </a:lnTo>
                  <a:lnTo>
                    <a:pt x="1547191" y="519925"/>
                  </a:lnTo>
                  <a:lnTo>
                    <a:pt x="1529832" y="477156"/>
                  </a:lnTo>
                  <a:lnTo>
                    <a:pt x="1510115" y="435659"/>
                  </a:lnTo>
                  <a:lnTo>
                    <a:pt x="1488123" y="395517"/>
                  </a:lnTo>
                  <a:lnTo>
                    <a:pt x="1463941" y="356815"/>
                  </a:lnTo>
                  <a:lnTo>
                    <a:pt x="1437651" y="319635"/>
                  </a:lnTo>
                  <a:lnTo>
                    <a:pt x="1409338" y="284061"/>
                  </a:lnTo>
                  <a:lnTo>
                    <a:pt x="1379084" y="250178"/>
                  </a:lnTo>
                  <a:lnTo>
                    <a:pt x="1346973" y="218067"/>
                  </a:lnTo>
                  <a:lnTo>
                    <a:pt x="1313090" y="187813"/>
                  </a:lnTo>
                  <a:lnTo>
                    <a:pt x="1277516" y="159500"/>
                  </a:lnTo>
                  <a:lnTo>
                    <a:pt x="1240336" y="133210"/>
                  </a:lnTo>
                  <a:lnTo>
                    <a:pt x="1201634" y="109028"/>
                  </a:lnTo>
                  <a:lnTo>
                    <a:pt x="1161492" y="87036"/>
                  </a:lnTo>
                  <a:lnTo>
                    <a:pt x="1119995" y="67319"/>
                  </a:lnTo>
                  <a:lnTo>
                    <a:pt x="1077226" y="49960"/>
                  </a:lnTo>
                  <a:lnTo>
                    <a:pt x="1033269" y="35042"/>
                  </a:lnTo>
                  <a:lnTo>
                    <a:pt x="988206" y="22650"/>
                  </a:lnTo>
                  <a:lnTo>
                    <a:pt x="942122" y="12865"/>
                  </a:lnTo>
                  <a:lnTo>
                    <a:pt x="895100" y="5773"/>
                  </a:lnTo>
                  <a:lnTo>
                    <a:pt x="847223" y="1457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FF5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64346" y="1354073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0" y="798576"/>
                  </a:moveTo>
                  <a:lnTo>
                    <a:pt x="1457" y="749928"/>
                  </a:lnTo>
                  <a:lnTo>
                    <a:pt x="5773" y="702051"/>
                  </a:lnTo>
                  <a:lnTo>
                    <a:pt x="12865" y="655029"/>
                  </a:lnTo>
                  <a:lnTo>
                    <a:pt x="22650" y="608945"/>
                  </a:lnTo>
                  <a:lnTo>
                    <a:pt x="35042" y="563882"/>
                  </a:lnTo>
                  <a:lnTo>
                    <a:pt x="49960" y="519925"/>
                  </a:lnTo>
                  <a:lnTo>
                    <a:pt x="67319" y="477156"/>
                  </a:lnTo>
                  <a:lnTo>
                    <a:pt x="87036" y="435659"/>
                  </a:lnTo>
                  <a:lnTo>
                    <a:pt x="109028" y="395517"/>
                  </a:lnTo>
                  <a:lnTo>
                    <a:pt x="133210" y="356815"/>
                  </a:lnTo>
                  <a:lnTo>
                    <a:pt x="159500" y="319635"/>
                  </a:lnTo>
                  <a:lnTo>
                    <a:pt x="187813" y="284061"/>
                  </a:lnTo>
                  <a:lnTo>
                    <a:pt x="218067" y="250178"/>
                  </a:lnTo>
                  <a:lnTo>
                    <a:pt x="250178" y="218067"/>
                  </a:lnTo>
                  <a:lnTo>
                    <a:pt x="284061" y="187813"/>
                  </a:lnTo>
                  <a:lnTo>
                    <a:pt x="319635" y="159500"/>
                  </a:lnTo>
                  <a:lnTo>
                    <a:pt x="356815" y="133210"/>
                  </a:lnTo>
                  <a:lnTo>
                    <a:pt x="395517" y="109028"/>
                  </a:lnTo>
                  <a:lnTo>
                    <a:pt x="435659" y="87036"/>
                  </a:lnTo>
                  <a:lnTo>
                    <a:pt x="477156" y="67319"/>
                  </a:lnTo>
                  <a:lnTo>
                    <a:pt x="519925" y="49960"/>
                  </a:lnTo>
                  <a:lnTo>
                    <a:pt x="563882" y="35042"/>
                  </a:lnTo>
                  <a:lnTo>
                    <a:pt x="608945" y="22650"/>
                  </a:lnTo>
                  <a:lnTo>
                    <a:pt x="655029" y="12865"/>
                  </a:lnTo>
                  <a:lnTo>
                    <a:pt x="702051" y="5773"/>
                  </a:lnTo>
                  <a:lnTo>
                    <a:pt x="749928" y="1457"/>
                  </a:lnTo>
                  <a:lnTo>
                    <a:pt x="798576" y="0"/>
                  </a:lnTo>
                  <a:lnTo>
                    <a:pt x="847223" y="1457"/>
                  </a:lnTo>
                  <a:lnTo>
                    <a:pt x="895100" y="5773"/>
                  </a:lnTo>
                  <a:lnTo>
                    <a:pt x="942122" y="12865"/>
                  </a:lnTo>
                  <a:lnTo>
                    <a:pt x="988206" y="22650"/>
                  </a:lnTo>
                  <a:lnTo>
                    <a:pt x="1033269" y="35042"/>
                  </a:lnTo>
                  <a:lnTo>
                    <a:pt x="1077226" y="49960"/>
                  </a:lnTo>
                  <a:lnTo>
                    <a:pt x="1119995" y="67319"/>
                  </a:lnTo>
                  <a:lnTo>
                    <a:pt x="1161492" y="87036"/>
                  </a:lnTo>
                  <a:lnTo>
                    <a:pt x="1201634" y="109028"/>
                  </a:lnTo>
                  <a:lnTo>
                    <a:pt x="1240336" y="133210"/>
                  </a:lnTo>
                  <a:lnTo>
                    <a:pt x="1277516" y="159500"/>
                  </a:lnTo>
                  <a:lnTo>
                    <a:pt x="1313090" y="187813"/>
                  </a:lnTo>
                  <a:lnTo>
                    <a:pt x="1346973" y="218067"/>
                  </a:lnTo>
                  <a:lnTo>
                    <a:pt x="1379084" y="250178"/>
                  </a:lnTo>
                  <a:lnTo>
                    <a:pt x="1409338" y="284061"/>
                  </a:lnTo>
                  <a:lnTo>
                    <a:pt x="1437651" y="319635"/>
                  </a:lnTo>
                  <a:lnTo>
                    <a:pt x="1463941" y="356815"/>
                  </a:lnTo>
                  <a:lnTo>
                    <a:pt x="1488123" y="395517"/>
                  </a:lnTo>
                  <a:lnTo>
                    <a:pt x="1510115" y="435659"/>
                  </a:lnTo>
                  <a:lnTo>
                    <a:pt x="1529832" y="477156"/>
                  </a:lnTo>
                  <a:lnTo>
                    <a:pt x="1547191" y="519925"/>
                  </a:lnTo>
                  <a:lnTo>
                    <a:pt x="1562109" y="563882"/>
                  </a:lnTo>
                  <a:lnTo>
                    <a:pt x="1574501" y="608945"/>
                  </a:lnTo>
                  <a:lnTo>
                    <a:pt x="1584286" y="655029"/>
                  </a:lnTo>
                  <a:lnTo>
                    <a:pt x="1591378" y="702051"/>
                  </a:lnTo>
                  <a:lnTo>
                    <a:pt x="1595694" y="749928"/>
                  </a:lnTo>
                  <a:lnTo>
                    <a:pt x="1597152" y="798576"/>
                  </a:lnTo>
                  <a:lnTo>
                    <a:pt x="1595694" y="847223"/>
                  </a:lnTo>
                  <a:lnTo>
                    <a:pt x="1591378" y="895100"/>
                  </a:lnTo>
                  <a:lnTo>
                    <a:pt x="1584286" y="942122"/>
                  </a:lnTo>
                  <a:lnTo>
                    <a:pt x="1574501" y="988206"/>
                  </a:lnTo>
                  <a:lnTo>
                    <a:pt x="1562109" y="1033269"/>
                  </a:lnTo>
                  <a:lnTo>
                    <a:pt x="1547191" y="1077226"/>
                  </a:lnTo>
                  <a:lnTo>
                    <a:pt x="1529832" y="1119995"/>
                  </a:lnTo>
                  <a:lnTo>
                    <a:pt x="1510115" y="1161492"/>
                  </a:lnTo>
                  <a:lnTo>
                    <a:pt x="1488123" y="1201634"/>
                  </a:lnTo>
                  <a:lnTo>
                    <a:pt x="1463941" y="1240336"/>
                  </a:lnTo>
                  <a:lnTo>
                    <a:pt x="1437651" y="1277516"/>
                  </a:lnTo>
                  <a:lnTo>
                    <a:pt x="1409338" y="1313090"/>
                  </a:lnTo>
                  <a:lnTo>
                    <a:pt x="1379084" y="1346973"/>
                  </a:lnTo>
                  <a:lnTo>
                    <a:pt x="1346973" y="1379084"/>
                  </a:lnTo>
                  <a:lnTo>
                    <a:pt x="1313090" y="1409338"/>
                  </a:lnTo>
                  <a:lnTo>
                    <a:pt x="1277516" y="1437651"/>
                  </a:lnTo>
                  <a:lnTo>
                    <a:pt x="1240336" y="1463941"/>
                  </a:lnTo>
                  <a:lnTo>
                    <a:pt x="1201634" y="1488123"/>
                  </a:lnTo>
                  <a:lnTo>
                    <a:pt x="1161492" y="1510115"/>
                  </a:lnTo>
                  <a:lnTo>
                    <a:pt x="1119995" y="1529832"/>
                  </a:lnTo>
                  <a:lnTo>
                    <a:pt x="1077226" y="1547191"/>
                  </a:lnTo>
                  <a:lnTo>
                    <a:pt x="1033269" y="1562109"/>
                  </a:lnTo>
                  <a:lnTo>
                    <a:pt x="988206" y="1574501"/>
                  </a:lnTo>
                  <a:lnTo>
                    <a:pt x="942122" y="1584286"/>
                  </a:lnTo>
                  <a:lnTo>
                    <a:pt x="895100" y="1591378"/>
                  </a:lnTo>
                  <a:lnTo>
                    <a:pt x="847223" y="1595694"/>
                  </a:lnTo>
                  <a:lnTo>
                    <a:pt x="798576" y="1597152"/>
                  </a:lnTo>
                  <a:lnTo>
                    <a:pt x="749928" y="1595694"/>
                  </a:lnTo>
                  <a:lnTo>
                    <a:pt x="702051" y="1591378"/>
                  </a:lnTo>
                  <a:lnTo>
                    <a:pt x="655029" y="1584286"/>
                  </a:lnTo>
                  <a:lnTo>
                    <a:pt x="608945" y="1574501"/>
                  </a:lnTo>
                  <a:lnTo>
                    <a:pt x="563882" y="1562109"/>
                  </a:lnTo>
                  <a:lnTo>
                    <a:pt x="519925" y="1547191"/>
                  </a:lnTo>
                  <a:lnTo>
                    <a:pt x="477156" y="1529832"/>
                  </a:lnTo>
                  <a:lnTo>
                    <a:pt x="435659" y="1510115"/>
                  </a:lnTo>
                  <a:lnTo>
                    <a:pt x="395517" y="1488123"/>
                  </a:lnTo>
                  <a:lnTo>
                    <a:pt x="356815" y="1463941"/>
                  </a:lnTo>
                  <a:lnTo>
                    <a:pt x="319635" y="1437651"/>
                  </a:lnTo>
                  <a:lnTo>
                    <a:pt x="284061" y="1409338"/>
                  </a:lnTo>
                  <a:lnTo>
                    <a:pt x="250178" y="1379084"/>
                  </a:lnTo>
                  <a:lnTo>
                    <a:pt x="218067" y="1346973"/>
                  </a:lnTo>
                  <a:lnTo>
                    <a:pt x="187813" y="1313090"/>
                  </a:lnTo>
                  <a:lnTo>
                    <a:pt x="159500" y="1277516"/>
                  </a:lnTo>
                  <a:lnTo>
                    <a:pt x="133210" y="1240336"/>
                  </a:lnTo>
                  <a:lnTo>
                    <a:pt x="109028" y="1201634"/>
                  </a:lnTo>
                  <a:lnTo>
                    <a:pt x="87036" y="1161492"/>
                  </a:lnTo>
                  <a:lnTo>
                    <a:pt x="67319" y="1119995"/>
                  </a:lnTo>
                  <a:lnTo>
                    <a:pt x="49960" y="1077226"/>
                  </a:lnTo>
                  <a:lnTo>
                    <a:pt x="35042" y="1033269"/>
                  </a:lnTo>
                  <a:lnTo>
                    <a:pt x="22650" y="988206"/>
                  </a:lnTo>
                  <a:lnTo>
                    <a:pt x="12865" y="942122"/>
                  </a:lnTo>
                  <a:lnTo>
                    <a:pt x="5773" y="895100"/>
                  </a:lnTo>
                  <a:lnTo>
                    <a:pt x="1457" y="847223"/>
                  </a:lnTo>
                  <a:lnTo>
                    <a:pt x="0" y="798576"/>
                  </a:lnTo>
                  <a:close/>
                </a:path>
              </a:pathLst>
            </a:custGeom>
            <a:ln w="25400">
              <a:solidFill>
                <a:srgbClr val="FF51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445461" y="1998183"/>
              <a:ext cx="547370" cy="390525"/>
            </a:xfrm>
            <a:custGeom>
              <a:avLst/>
              <a:gdLst/>
              <a:ahLst/>
              <a:cxnLst/>
              <a:rect l="l" t="t" r="r" b="b"/>
              <a:pathLst>
                <a:path w="547370" h="390525">
                  <a:moveTo>
                    <a:pt x="187460" y="390134"/>
                  </a:moveTo>
                  <a:lnTo>
                    <a:pt x="0" y="202709"/>
                  </a:lnTo>
                  <a:lnTo>
                    <a:pt x="30482" y="172225"/>
                  </a:lnTo>
                  <a:lnTo>
                    <a:pt x="187460" y="329252"/>
                  </a:lnTo>
                  <a:lnTo>
                    <a:pt x="516700" y="0"/>
                  </a:lnTo>
                  <a:lnTo>
                    <a:pt x="547140" y="30483"/>
                  </a:lnTo>
                  <a:lnTo>
                    <a:pt x="187460" y="3901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445478" y="1998183"/>
              <a:ext cx="547370" cy="390525"/>
            </a:xfrm>
            <a:custGeom>
              <a:avLst/>
              <a:gdLst/>
              <a:ahLst/>
              <a:cxnLst/>
              <a:rect l="l" t="t" r="r" b="b"/>
              <a:pathLst>
                <a:path w="547370" h="390525">
                  <a:moveTo>
                    <a:pt x="187460" y="329252"/>
                  </a:moveTo>
                  <a:lnTo>
                    <a:pt x="30482" y="172225"/>
                  </a:lnTo>
                  <a:lnTo>
                    <a:pt x="0" y="202709"/>
                  </a:lnTo>
                  <a:lnTo>
                    <a:pt x="187460" y="390134"/>
                  </a:lnTo>
                  <a:lnTo>
                    <a:pt x="547140" y="30483"/>
                  </a:lnTo>
                  <a:lnTo>
                    <a:pt x="516657" y="0"/>
                  </a:lnTo>
                  <a:lnTo>
                    <a:pt x="187460" y="329252"/>
                  </a:lnTo>
                  <a:close/>
                </a:path>
              </a:pathLst>
            </a:custGeom>
            <a:ln w="243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00222" y="5060336"/>
            <a:ext cx="29483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6765" marR="5080" indent="-774700">
              <a:lnSpc>
                <a:spcPct val="100000"/>
              </a:lnSpc>
              <a:spcBef>
                <a:spcPts val="95"/>
              </a:spcBef>
            </a:pPr>
            <a:r>
              <a:rPr sz="2800" b="1" spc="-1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800" b="1" spc="-2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-25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800" b="1" spc="-20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b="1" spc="-2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3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800" b="1" spc="-2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800" b="1" spc="-1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b="1" spc="-2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5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800" b="1" spc="-1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80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800" b="1" spc="-1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800" b="1" spc="-20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b="1" spc="-220" dirty="0">
                <a:solidFill>
                  <a:srgbClr val="FFFFFF"/>
                </a:solidFill>
                <a:latin typeface="Tahoma"/>
                <a:cs typeface="Tahoma"/>
              </a:rPr>
              <a:t>w  </a:t>
            </a:r>
            <a:r>
              <a:rPr sz="2800" b="1" spc="-24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2800" b="1" spc="-2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800" b="1" spc="-1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28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800" b="1" spc="-3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800" b="1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800" b="1" spc="-2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800" b="1" spc="-1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800" b="1" spc="-18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30979" y="4367784"/>
            <a:ext cx="4404360" cy="2362200"/>
            <a:chOff x="4030979" y="4367784"/>
            <a:chExt cx="4404360" cy="236220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0979" y="4367784"/>
              <a:ext cx="4404359" cy="23621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11748" y="4448556"/>
              <a:ext cx="4297680" cy="2255520"/>
            </a:xfrm>
            <a:custGeom>
              <a:avLst/>
              <a:gdLst/>
              <a:ahLst/>
              <a:cxnLst/>
              <a:rect l="l" t="t" r="r" b="b"/>
              <a:pathLst>
                <a:path w="4297680" h="2255520">
                  <a:moveTo>
                    <a:pt x="3918635" y="0"/>
                  </a:moveTo>
                  <a:lnTo>
                    <a:pt x="379044" y="0"/>
                  </a:lnTo>
                  <a:lnTo>
                    <a:pt x="331498" y="2953"/>
                  </a:lnTo>
                  <a:lnTo>
                    <a:pt x="285715" y="11575"/>
                  </a:lnTo>
                  <a:lnTo>
                    <a:pt x="242049" y="25513"/>
                  </a:lnTo>
                  <a:lnTo>
                    <a:pt x="200856" y="44409"/>
                  </a:lnTo>
                  <a:lnTo>
                    <a:pt x="162490" y="67910"/>
                  </a:lnTo>
                  <a:lnTo>
                    <a:pt x="127308" y="95659"/>
                  </a:lnTo>
                  <a:lnTo>
                    <a:pt x="95664" y="127303"/>
                  </a:lnTo>
                  <a:lnTo>
                    <a:pt x="67913" y="162485"/>
                  </a:lnTo>
                  <a:lnTo>
                    <a:pt x="44412" y="200850"/>
                  </a:lnTo>
                  <a:lnTo>
                    <a:pt x="25514" y="242044"/>
                  </a:lnTo>
                  <a:lnTo>
                    <a:pt x="11576" y="285711"/>
                  </a:lnTo>
                  <a:lnTo>
                    <a:pt x="2953" y="331496"/>
                  </a:lnTo>
                  <a:lnTo>
                    <a:pt x="0" y="379044"/>
                  </a:lnTo>
                  <a:lnTo>
                    <a:pt x="0" y="2255520"/>
                  </a:lnTo>
                  <a:lnTo>
                    <a:pt x="4297680" y="2255520"/>
                  </a:lnTo>
                  <a:lnTo>
                    <a:pt x="4297680" y="379044"/>
                  </a:lnTo>
                  <a:lnTo>
                    <a:pt x="4294726" y="331496"/>
                  </a:lnTo>
                  <a:lnTo>
                    <a:pt x="4286104" y="285711"/>
                  </a:lnTo>
                  <a:lnTo>
                    <a:pt x="4272166" y="242044"/>
                  </a:lnTo>
                  <a:lnTo>
                    <a:pt x="4253270" y="200850"/>
                  </a:lnTo>
                  <a:lnTo>
                    <a:pt x="4229769" y="162485"/>
                  </a:lnTo>
                  <a:lnTo>
                    <a:pt x="4202020" y="127303"/>
                  </a:lnTo>
                  <a:lnTo>
                    <a:pt x="4170376" y="95659"/>
                  </a:lnTo>
                  <a:lnTo>
                    <a:pt x="4135194" y="67910"/>
                  </a:lnTo>
                  <a:lnTo>
                    <a:pt x="4096829" y="44409"/>
                  </a:lnTo>
                  <a:lnTo>
                    <a:pt x="4055635" y="25513"/>
                  </a:lnTo>
                  <a:lnTo>
                    <a:pt x="4011968" y="11575"/>
                  </a:lnTo>
                  <a:lnTo>
                    <a:pt x="3966183" y="2953"/>
                  </a:lnTo>
                  <a:lnTo>
                    <a:pt x="391863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522994" y="4591659"/>
            <a:ext cx="3103245" cy="1795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400" b="1" spc="-4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400" b="1" spc="-69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400" b="1" spc="-425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2400" b="1" spc="-180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400" b="1" spc="-200" dirty="0">
                <a:solidFill>
                  <a:srgbClr val="FF0000"/>
                </a:solidFill>
                <a:latin typeface="Tahoma"/>
                <a:cs typeface="Tahoma"/>
              </a:rPr>
              <a:t>9</a:t>
            </a:r>
            <a:r>
              <a:rPr sz="2400" b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2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2400" b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400" b="1" spc="-114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400" b="1" spc="-13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400" b="1" spc="-2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400" b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2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4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400" b="1" spc="-19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400" b="1" spc="-1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28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400" b="1" spc="-1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4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400" b="1" spc="-2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400" b="1" spc="-180" dirty="0">
                <a:solidFill>
                  <a:srgbClr val="FF0000"/>
                </a:solidFill>
                <a:latin typeface="Tahoma"/>
                <a:cs typeface="Tahoma"/>
              </a:rPr>
              <a:t>s  f</a:t>
            </a:r>
            <a:r>
              <a:rPr sz="24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4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400" b="1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8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400" b="1" spc="-1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400" b="1" spc="-254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400" b="1" spc="-1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400" b="1" spc="-2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400" b="1" spc="-2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400" b="1" spc="-114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400" b="1" spc="-229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400" b="1" spc="-2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400" b="1" spc="-1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50" dirty="0">
                <a:solidFill>
                  <a:srgbClr val="FF0000"/>
                </a:solidFill>
                <a:latin typeface="Tahoma"/>
                <a:cs typeface="Tahoma"/>
              </a:rPr>
              <a:t>to  </a:t>
            </a:r>
            <a:r>
              <a:rPr sz="2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b="1" spc="-33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400" b="1" spc="-17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4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4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4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b="1" spc="-20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4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400" b="1" spc="-2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b="1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7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400" b="1" spc="-2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4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4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400" b="1" spc="-28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4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b="1" spc="-15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400"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14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400" b="1" spc="-125" dirty="0">
                <a:solidFill>
                  <a:srgbClr val="FF0000"/>
                </a:solidFill>
                <a:latin typeface="Tahoma"/>
                <a:cs typeface="Tahoma"/>
              </a:rPr>
              <a:t>n  </a:t>
            </a:r>
            <a:r>
              <a:rPr sz="2400" b="1" spc="-2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400" b="1" spc="-19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400" b="1" spc="-2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b="1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27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400" b="1" spc="-7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4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400" b="1" spc="-2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400" b="1" spc="-19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400" b="1" spc="-1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000" spc="-14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2000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120" dirty="0">
                <a:latin typeface="Tahoma"/>
                <a:cs typeface="Tahoma"/>
              </a:rPr>
              <a:t>o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135" dirty="0">
                <a:latin typeface="Tahoma"/>
                <a:cs typeface="Tahoma"/>
              </a:rPr>
              <a:t>r</a:t>
            </a:r>
            <a:r>
              <a:rPr sz="2000" spc="-75" dirty="0">
                <a:latin typeface="Tahoma"/>
                <a:cs typeface="Tahoma"/>
              </a:rPr>
              <a:t>n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m</a:t>
            </a:r>
            <a:r>
              <a:rPr sz="2000" spc="-130" dirty="0">
                <a:latin typeface="Tahoma"/>
                <a:cs typeface="Tahoma"/>
              </a:rPr>
              <a:t>o</a:t>
            </a:r>
            <a:r>
              <a:rPr sz="2000" spc="-75" dirty="0">
                <a:latin typeface="Tahoma"/>
                <a:cs typeface="Tahoma"/>
              </a:rPr>
              <a:t>r</a:t>
            </a:r>
            <a:r>
              <a:rPr sz="2000" spc="-95" dirty="0">
                <a:latin typeface="Tahoma"/>
                <a:cs typeface="Tahoma"/>
              </a:rPr>
              <a:t>e  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b</a:t>
            </a:r>
            <a:r>
              <a:rPr sz="2000" spc="-80" dirty="0">
                <a:latin typeface="Tahoma"/>
                <a:cs typeface="Tahoma"/>
              </a:rPr>
              <a:t>o</a:t>
            </a:r>
            <a:r>
              <a:rPr sz="2000" spc="-50" dirty="0">
                <a:latin typeface="Tahoma"/>
                <a:cs typeface="Tahoma"/>
              </a:rPr>
              <a:t>u</a:t>
            </a:r>
            <a:r>
              <a:rPr sz="2000" spc="-130" dirty="0">
                <a:latin typeface="Tahoma"/>
                <a:cs typeface="Tahoma"/>
              </a:rPr>
              <a:t>t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C</a:t>
            </a:r>
            <a:r>
              <a:rPr sz="2000" spc="-55" dirty="0">
                <a:latin typeface="Tahoma"/>
                <a:cs typeface="Tahoma"/>
              </a:rPr>
              <a:t>lo</a:t>
            </a:r>
            <a:r>
              <a:rPr sz="2000" spc="-70" dirty="0">
                <a:latin typeface="Tahoma"/>
                <a:cs typeface="Tahoma"/>
              </a:rPr>
              <a:t>u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120" dirty="0">
                <a:latin typeface="Tahoma"/>
                <a:cs typeface="Tahoma"/>
              </a:rPr>
              <a:t>M</a:t>
            </a:r>
            <a:r>
              <a:rPr sz="2000" spc="-80" dirty="0">
                <a:latin typeface="Tahoma"/>
                <a:cs typeface="Tahoma"/>
              </a:rPr>
              <a:t>i</a:t>
            </a:r>
            <a:r>
              <a:rPr sz="2000" spc="-160" dirty="0">
                <a:latin typeface="Tahoma"/>
                <a:cs typeface="Tahoma"/>
              </a:rPr>
              <a:t>g</a:t>
            </a:r>
            <a:r>
              <a:rPr sz="2000" spc="-135" dirty="0">
                <a:latin typeface="Tahoma"/>
                <a:cs typeface="Tahoma"/>
              </a:rPr>
              <a:t>r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75" dirty="0">
                <a:latin typeface="Tahoma"/>
                <a:cs typeface="Tahoma"/>
              </a:rPr>
              <a:t>o</a:t>
            </a:r>
            <a:r>
              <a:rPr sz="2000" spc="-70" dirty="0">
                <a:latin typeface="Tahoma"/>
                <a:cs typeface="Tahoma"/>
              </a:rPr>
              <a:t>n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380" dirty="0">
                <a:latin typeface="Tahoma"/>
                <a:cs typeface="Tahoma"/>
              </a:rPr>
              <a:t>T</a:t>
            </a:r>
            <a:r>
              <a:rPr sz="2000" spc="-4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10" dirty="0">
                <a:latin typeface="Tahoma"/>
                <a:cs typeface="Tahoma"/>
              </a:rPr>
              <a:t>l</a:t>
            </a:r>
            <a:r>
              <a:rPr sz="2000" spc="-18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2777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5" dirty="0"/>
              <a:t>H</a:t>
            </a:r>
            <a:r>
              <a:rPr spc="-175" dirty="0"/>
              <a:t>el</a:t>
            </a:r>
            <a:r>
              <a:rPr spc="-204" dirty="0"/>
              <a:t>p</a:t>
            </a:r>
            <a:r>
              <a:rPr spc="-220" dirty="0"/>
              <a:t>f</a:t>
            </a:r>
            <a:r>
              <a:rPr spc="-250" dirty="0"/>
              <a:t>u</a:t>
            </a:r>
            <a:r>
              <a:rPr spc="-75" dirty="0"/>
              <a:t>l</a:t>
            </a:r>
            <a:r>
              <a:rPr spc="-165" dirty="0"/>
              <a:t> </a:t>
            </a:r>
            <a:r>
              <a:rPr spc="-405" dirty="0"/>
              <a:t>R</a:t>
            </a:r>
            <a:r>
              <a:rPr spc="-204" dirty="0"/>
              <a:t>e</a:t>
            </a:r>
            <a:r>
              <a:rPr spc="-285" dirty="0"/>
              <a:t>s</a:t>
            </a:r>
            <a:r>
              <a:rPr spc="-185" dirty="0"/>
              <a:t>o</a:t>
            </a:r>
            <a:r>
              <a:rPr spc="-250" dirty="0"/>
              <a:t>u</a:t>
            </a:r>
            <a:r>
              <a:rPr spc="-160" dirty="0"/>
              <a:t>r</a:t>
            </a:r>
            <a:r>
              <a:rPr spc="-254" dirty="0"/>
              <a:t>c</a:t>
            </a:r>
            <a:r>
              <a:rPr spc="-204" dirty="0"/>
              <a:t>e</a:t>
            </a:r>
            <a:r>
              <a:rPr spc="-295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449580" y="2031495"/>
            <a:ext cx="2687320" cy="2993390"/>
          </a:xfrm>
          <a:custGeom>
            <a:avLst/>
            <a:gdLst/>
            <a:ahLst/>
            <a:cxnLst/>
            <a:rect l="l" t="t" r="r" b="b"/>
            <a:pathLst>
              <a:path w="2687320" h="2993390">
                <a:moveTo>
                  <a:pt x="2495702" y="0"/>
                </a:moveTo>
                <a:lnTo>
                  <a:pt x="191109" y="0"/>
                </a:lnTo>
                <a:lnTo>
                  <a:pt x="147289" y="5047"/>
                </a:lnTo>
                <a:lnTo>
                  <a:pt x="107063" y="19424"/>
                </a:lnTo>
                <a:lnTo>
                  <a:pt x="71579" y="41983"/>
                </a:lnTo>
                <a:lnTo>
                  <a:pt x="41983" y="71579"/>
                </a:lnTo>
                <a:lnTo>
                  <a:pt x="19424" y="107063"/>
                </a:lnTo>
                <a:lnTo>
                  <a:pt x="5047" y="147289"/>
                </a:lnTo>
                <a:lnTo>
                  <a:pt x="0" y="191109"/>
                </a:lnTo>
                <a:lnTo>
                  <a:pt x="0" y="2802013"/>
                </a:lnTo>
                <a:lnTo>
                  <a:pt x="5047" y="2845834"/>
                </a:lnTo>
                <a:lnTo>
                  <a:pt x="19424" y="2886062"/>
                </a:lnTo>
                <a:lnTo>
                  <a:pt x="41983" y="2921549"/>
                </a:lnTo>
                <a:lnTo>
                  <a:pt x="71579" y="2951147"/>
                </a:lnTo>
                <a:lnTo>
                  <a:pt x="107063" y="2973709"/>
                </a:lnTo>
                <a:lnTo>
                  <a:pt x="147289" y="2988088"/>
                </a:lnTo>
                <a:lnTo>
                  <a:pt x="191109" y="2993136"/>
                </a:lnTo>
                <a:lnTo>
                  <a:pt x="2495702" y="2993136"/>
                </a:lnTo>
                <a:lnTo>
                  <a:pt x="2539522" y="2988088"/>
                </a:lnTo>
                <a:lnTo>
                  <a:pt x="2579748" y="2973709"/>
                </a:lnTo>
                <a:lnTo>
                  <a:pt x="2615232" y="2951147"/>
                </a:lnTo>
                <a:lnTo>
                  <a:pt x="2644828" y="2921549"/>
                </a:lnTo>
                <a:lnTo>
                  <a:pt x="2667387" y="2886062"/>
                </a:lnTo>
                <a:lnTo>
                  <a:pt x="2681764" y="2845834"/>
                </a:lnTo>
                <a:lnTo>
                  <a:pt x="2686812" y="2802013"/>
                </a:lnTo>
                <a:lnTo>
                  <a:pt x="2686812" y="191109"/>
                </a:lnTo>
                <a:lnTo>
                  <a:pt x="2681764" y="147289"/>
                </a:lnTo>
                <a:lnTo>
                  <a:pt x="2667387" y="107063"/>
                </a:lnTo>
                <a:lnTo>
                  <a:pt x="2644828" y="71579"/>
                </a:lnTo>
                <a:lnTo>
                  <a:pt x="2615232" y="41983"/>
                </a:lnTo>
                <a:lnTo>
                  <a:pt x="2579748" y="19424"/>
                </a:lnTo>
                <a:lnTo>
                  <a:pt x="2539522" y="5047"/>
                </a:lnTo>
                <a:lnTo>
                  <a:pt x="249570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9821" y="2188270"/>
            <a:ext cx="20453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latin typeface="Tahoma"/>
                <a:cs typeface="Tahoma"/>
              </a:rPr>
              <a:t>A</a:t>
            </a:r>
            <a:r>
              <a:rPr sz="1600" b="1" spc="-125" dirty="0">
                <a:latin typeface="Tahoma"/>
                <a:cs typeface="Tahoma"/>
              </a:rPr>
              <a:t>E</a:t>
            </a:r>
            <a:r>
              <a:rPr sz="1600" b="1" spc="-105" dirty="0">
                <a:latin typeface="Tahoma"/>
                <a:cs typeface="Tahoma"/>
              </a:rPr>
              <a:t>M </a:t>
            </a:r>
            <a:r>
              <a:rPr sz="1600" b="1" spc="-145" dirty="0">
                <a:latin typeface="Tahoma"/>
                <a:cs typeface="Tahoma"/>
              </a:rPr>
              <a:t>a</a:t>
            </a:r>
            <a:r>
              <a:rPr sz="1600" b="1" spc="-170" dirty="0">
                <a:latin typeface="Tahoma"/>
                <a:cs typeface="Tahoma"/>
              </a:rPr>
              <a:t>s</a:t>
            </a:r>
            <a:r>
              <a:rPr sz="1600" b="1" spc="-95" dirty="0">
                <a:latin typeface="Tahoma"/>
                <a:cs typeface="Tahoma"/>
              </a:rPr>
              <a:t> </a:t>
            </a:r>
            <a:r>
              <a:rPr sz="1600" b="1" spc="-150" dirty="0">
                <a:latin typeface="Tahoma"/>
                <a:cs typeface="Tahoma"/>
              </a:rPr>
              <a:t>a</a:t>
            </a:r>
            <a:r>
              <a:rPr sz="1600" b="1" spc="-114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C</a:t>
            </a:r>
            <a:r>
              <a:rPr sz="1600" b="1" spc="-70" dirty="0">
                <a:latin typeface="Tahoma"/>
                <a:cs typeface="Tahoma"/>
              </a:rPr>
              <a:t>l</a:t>
            </a:r>
            <a:r>
              <a:rPr sz="1600" b="1" spc="-100" dirty="0">
                <a:latin typeface="Tahoma"/>
                <a:cs typeface="Tahoma"/>
              </a:rPr>
              <a:t>o</a:t>
            </a:r>
            <a:r>
              <a:rPr sz="1600" b="1" spc="-140" dirty="0">
                <a:latin typeface="Tahoma"/>
                <a:cs typeface="Tahoma"/>
              </a:rPr>
              <a:t>u</a:t>
            </a:r>
            <a:r>
              <a:rPr sz="1600" b="1" spc="-130" dirty="0">
                <a:latin typeface="Tahoma"/>
                <a:cs typeface="Tahoma"/>
              </a:rPr>
              <a:t>d</a:t>
            </a:r>
            <a:r>
              <a:rPr sz="1600" b="1" spc="-90" dirty="0">
                <a:latin typeface="Tahoma"/>
                <a:cs typeface="Tahoma"/>
              </a:rPr>
              <a:t> </a:t>
            </a:r>
            <a:r>
              <a:rPr sz="1600" b="1" spc="-200" dirty="0">
                <a:latin typeface="Tahoma"/>
                <a:cs typeface="Tahoma"/>
              </a:rPr>
              <a:t>S</a:t>
            </a: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60" dirty="0">
                <a:latin typeface="Tahoma"/>
                <a:cs typeface="Tahoma"/>
              </a:rPr>
              <a:t>r</a:t>
            </a:r>
            <a:r>
              <a:rPr sz="1600" b="1" spc="-140" dirty="0">
                <a:latin typeface="Tahoma"/>
                <a:cs typeface="Tahoma"/>
              </a:rPr>
              <a:t>v</a:t>
            </a:r>
            <a:r>
              <a:rPr sz="1600" b="1" spc="-85" dirty="0">
                <a:latin typeface="Tahoma"/>
                <a:cs typeface="Tahoma"/>
              </a:rPr>
              <a:t>i</a:t>
            </a:r>
            <a:r>
              <a:rPr sz="1600" b="1" spc="-140" dirty="0">
                <a:latin typeface="Tahoma"/>
                <a:cs typeface="Tahoma"/>
              </a:rPr>
              <a:t>c</a:t>
            </a:r>
            <a:r>
              <a:rPr sz="1600" b="1" spc="-90" dirty="0">
                <a:latin typeface="Tahoma"/>
                <a:cs typeface="Tahoma"/>
              </a:rPr>
              <a:t>e  </a:t>
            </a:r>
            <a:r>
              <a:rPr sz="1600" b="1" spc="-135" dirty="0">
                <a:latin typeface="Tahoma"/>
                <a:cs typeface="Tahoma"/>
              </a:rPr>
              <a:t>documentation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017" y="4368675"/>
            <a:ext cx="2207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6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2"/>
              </a:rPr>
              <a:t>https://adobe.ly/320CWex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56131" y="2741676"/>
            <a:ext cx="1529080" cy="1529080"/>
            <a:chOff x="1056131" y="2741676"/>
            <a:chExt cx="1529080" cy="15290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131" y="2741676"/>
              <a:ext cx="1528571" cy="15285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616" y="2804159"/>
              <a:ext cx="1348739" cy="13487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715" y="2842259"/>
              <a:ext cx="1272540" cy="12725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8531" y="2894076"/>
              <a:ext cx="1222247" cy="12222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015" y="2956559"/>
              <a:ext cx="1042415" cy="10424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1914" y="3399075"/>
              <a:ext cx="314325" cy="393065"/>
            </a:xfrm>
            <a:custGeom>
              <a:avLst/>
              <a:gdLst/>
              <a:ahLst/>
              <a:cxnLst/>
              <a:rect l="l" t="t" r="r" b="b"/>
              <a:pathLst>
                <a:path w="314325" h="393064">
                  <a:moveTo>
                    <a:pt x="216123" y="0"/>
                  </a:moveTo>
                  <a:lnTo>
                    <a:pt x="19608" y="0"/>
                  </a:lnTo>
                  <a:lnTo>
                    <a:pt x="11969" y="1589"/>
                  </a:lnTo>
                  <a:lnTo>
                    <a:pt x="5737" y="5815"/>
                  </a:lnTo>
                  <a:lnTo>
                    <a:pt x="1538" y="12058"/>
                  </a:lnTo>
                  <a:lnTo>
                    <a:pt x="0" y="19702"/>
                  </a:lnTo>
                  <a:lnTo>
                    <a:pt x="0" y="373039"/>
                  </a:lnTo>
                  <a:lnTo>
                    <a:pt x="1488" y="380683"/>
                  </a:lnTo>
                  <a:lnTo>
                    <a:pt x="5661" y="386926"/>
                  </a:lnTo>
                  <a:lnTo>
                    <a:pt x="11883" y="391152"/>
                  </a:lnTo>
                  <a:lnTo>
                    <a:pt x="19521" y="392742"/>
                  </a:lnTo>
                  <a:lnTo>
                    <a:pt x="294383" y="392742"/>
                  </a:lnTo>
                  <a:lnTo>
                    <a:pt x="302022" y="391202"/>
                  </a:lnTo>
                  <a:lnTo>
                    <a:pt x="308254" y="387002"/>
                  </a:lnTo>
                  <a:lnTo>
                    <a:pt x="312452" y="380768"/>
                  </a:lnTo>
                  <a:lnTo>
                    <a:pt x="313991" y="373126"/>
                  </a:lnTo>
                  <a:lnTo>
                    <a:pt x="313991" y="117605"/>
                  </a:lnTo>
                  <a:lnTo>
                    <a:pt x="216123" y="0"/>
                  </a:lnTo>
                  <a:close/>
                </a:path>
                <a:path w="314325" h="393064">
                  <a:moveTo>
                    <a:pt x="203716" y="4686"/>
                  </a:moveTo>
                  <a:lnTo>
                    <a:pt x="203716" y="119081"/>
                  </a:lnTo>
                  <a:lnTo>
                    <a:pt x="313470" y="119081"/>
                  </a:lnTo>
                </a:path>
              </a:pathLst>
            </a:custGeom>
            <a:ln w="19872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5888" y="3680895"/>
              <a:ext cx="201295" cy="0"/>
            </a:xfrm>
            <a:custGeom>
              <a:avLst/>
              <a:gdLst/>
              <a:ahLst/>
              <a:cxnLst/>
              <a:rect l="l" t="t" r="r" b="b"/>
              <a:pathLst>
                <a:path w="201294">
                  <a:moveTo>
                    <a:pt x="0" y="0"/>
                  </a:moveTo>
                  <a:lnTo>
                    <a:pt x="200853" y="0"/>
                  </a:lnTo>
                </a:path>
              </a:pathLst>
            </a:custGeom>
            <a:ln w="19875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95888" y="3735576"/>
              <a:ext cx="201295" cy="0"/>
            </a:xfrm>
            <a:custGeom>
              <a:avLst/>
              <a:gdLst/>
              <a:ahLst/>
              <a:cxnLst/>
              <a:rect l="l" t="t" r="r" b="b"/>
              <a:pathLst>
                <a:path w="201294">
                  <a:moveTo>
                    <a:pt x="0" y="0"/>
                  </a:moveTo>
                  <a:lnTo>
                    <a:pt x="200853" y="0"/>
                  </a:lnTo>
                </a:path>
              </a:pathLst>
            </a:custGeom>
            <a:ln w="19875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5888" y="3626129"/>
              <a:ext cx="201295" cy="0"/>
            </a:xfrm>
            <a:custGeom>
              <a:avLst/>
              <a:gdLst/>
              <a:ahLst/>
              <a:cxnLst/>
              <a:rect l="l" t="t" r="r" b="b"/>
              <a:pathLst>
                <a:path w="201294">
                  <a:moveTo>
                    <a:pt x="0" y="0"/>
                  </a:moveTo>
                  <a:lnTo>
                    <a:pt x="200853" y="0"/>
                  </a:lnTo>
                </a:path>
              </a:pathLst>
            </a:custGeom>
            <a:ln w="19875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5888" y="3571449"/>
              <a:ext cx="201295" cy="0"/>
            </a:xfrm>
            <a:custGeom>
              <a:avLst/>
              <a:gdLst/>
              <a:ahLst/>
              <a:cxnLst/>
              <a:rect l="l" t="t" r="r" b="b"/>
              <a:pathLst>
                <a:path w="201294">
                  <a:moveTo>
                    <a:pt x="0" y="0"/>
                  </a:moveTo>
                  <a:lnTo>
                    <a:pt x="200853" y="0"/>
                  </a:lnTo>
                </a:path>
              </a:pathLst>
            </a:custGeom>
            <a:ln w="19875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07690" y="3224446"/>
              <a:ext cx="582930" cy="388620"/>
            </a:xfrm>
            <a:custGeom>
              <a:avLst/>
              <a:gdLst/>
              <a:ahLst/>
              <a:cxnLst/>
              <a:rect l="l" t="t" r="r" b="b"/>
              <a:pathLst>
                <a:path w="582930" h="388620">
                  <a:moveTo>
                    <a:pt x="448219" y="386928"/>
                  </a:moveTo>
                  <a:lnTo>
                    <a:pt x="477978" y="386928"/>
                  </a:lnTo>
                  <a:lnTo>
                    <a:pt x="519972" y="368748"/>
                  </a:lnTo>
                  <a:lnTo>
                    <a:pt x="552930" y="338681"/>
                  </a:lnTo>
                  <a:lnTo>
                    <a:pt x="574548" y="299647"/>
                  </a:lnTo>
                  <a:lnTo>
                    <a:pt x="582526" y="254567"/>
                  </a:lnTo>
                  <a:lnTo>
                    <a:pt x="577090" y="216085"/>
                  </a:lnTo>
                  <a:lnTo>
                    <a:pt x="561357" y="181378"/>
                  </a:lnTo>
                  <a:lnTo>
                    <a:pt x="536578" y="152432"/>
                  </a:lnTo>
                  <a:lnTo>
                    <a:pt x="504007" y="131233"/>
                  </a:lnTo>
                  <a:lnTo>
                    <a:pt x="489665" y="89653"/>
                  </a:lnTo>
                  <a:lnTo>
                    <a:pt x="465738" y="54517"/>
                  </a:lnTo>
                  <a:lnTo>
                    <a:pt x="434066" y="27048"/>
                  </a:lnTo>
                  <a:lnTo>
                    <a:pt x="396486" y="8468"/>
                  </a:lnTo>
                  <a:lnTo>
                    <a:pt x="354839" y="0"/>
                  </a:lnTo>
                  <a:lnTo>
                    <a:pt x="310962" y="2865"/>
                  </a:lnTo>
                  <a:lnTo>
                    <a:pt x="285123" y="10321"/>
                  </a:lnTo>
                  <a:lnTo>
                    <a:pt x="261009" y="21829"/>
                  </a:lnTo>
                  <a:lnTo>
                    <a:pt x="239074" y="37113"/>
                  </a:lnTo>
                  <a:lnTo>
                    <a:pt x="219775" y="55896"/>
                  </a:lnTo>
                  <a:lnTo>
                    <a:pt x="212347" y="53878"/>
                  </a:lnTo>
                  <a:lnTo>
                    <a:pt x="204798" y="52381"/>
                  </a:lnTo>
                  <a:lnTo>
                    <a:pt x="197167" y="51404"/>
                  </a:lnTo>
                  <a:lnTo>
                    <a:pt x="189495" y="50949"/>
                  </a:lnTo>
                  <a:lnTo>
                    <a:pt x="156399" y="55036"/>
                  </a:lnTo>
                  <a:lnTo>
                    <a:pt x="130031" y="68611"/>
                  </a:lnTo>
                  <a:lnTo>
                    <a:pt x="110250" y="89737"/>
                  </a:lnTo>
                  <a:lnTo>
                    <a:pt x="96920" y="116478"/>
                  </a:lnTo>
                  <a:lnTo>
                    <a:pt x="56896" y="137145"/>
                  </a:lnTo>
                  <a:lnTo>
                    <a:pt x="26413" y="168145"/>
                  </a:lnTo>
                  <a:lnTo>
                    <a:pt x="6953" y="206560"/>
                  </a:lnTo>
                  <a:lnTo>
                    <a:pt x="0" y="249474"/>
                  </a:lnTo>
                  <a:lnTo>
                    <a:pt x="7035" y="293971"/>
                  </a:lnTo>
                  <a:lnTo>
                    <a:pt x="23315" y="327715"/>
                  </a:lnTo>
                  <a:lnTo>
                    <a:pt x="47477" y="355552"/>
                  </a:lnTo>
                  <a:lnTo>
                    <a:pt x="78032" y="376163"/>
                  </a:lnTo>
                  <a:lnTo>
                    <a:pt x="113492" y="388230"/>
                  </a:lnTo>
                  <a:lnTo>
                    <a:pt x="134575" y="388230"/>
                  </a:lnTo>
                </a:path>
              </a:pathLst>
            </a:custGeom>
            <a:ln w="26035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317747" y="2031489"/>
            <a:ext cx="2685415" cy="2993390"/>
          </a:xfrm>
          <a:custGeom>
            <a:avLst/>
            <a:gdLst/>
            <a:ahLst/>
            <a:cxnLst/>
            <a:rect l="l" t="t" r="r" b="b"/>
            <a:pathLst>
              <a:path w="2685415" h="2993390">
                <a:moveTo>
                  <a:pt x="2494280" y="0"/>
                </a:moveTo>
                <a:lnTo>
                  <a:pt x="191008" y="0"/>
                </a:lnTo>
                <a:lnTo>
                  <a:pt x="147213" y="5044"/>
                </a:lnTo>
                <a:lnTo>
                  <a:pt x="107009" y="19415"/>
                </a:lnTo>
                <a:lnTo>
                  <a:pt x="71544" y="41963"/>
                </a:lnTo>
                <a:lnTo>
                  <a:pt x="41963" y="71544"/>
                </a:lnTo>
                <a:lnTo>
                  <a:pt x="19415" y="107009"/>
                </a:lnTo>
                <a:lnTo>
                  <a:pt x="5044" y="147213"/>
                </a:lnTo>
                <a:lnTo>
                  <a:pt x="0" y="191008"/>
                </a:lnTo>
                <a:lnTo>
                  <a:pt x="0" y="2802128"/>
                </a:lnTo>
                <a:lnTo>
                  <a:pt x="5044" y="2845926"/>
                </a:lnTo>
                <a:lnTo>
                  <a:pt x="19415" y="2886132"/>
                </a:lnTo>
                <a:lnTo>
                  <a:pt x="41963" y="2921597"/>
                </a:lnTo>
                <a:lnTo>
                  <a:pt x="71544" y="2951176"/>
                </a:lnTo>
                <a:lnTo>
                  <a:pt x="107009" y="2973723"/>
                </a:lnTo>
                <a:lnTo>
                  <a:pt x="147213" y="2988091"/>
                </a:lnTo>
                <a:lnTo>
                  <a:pt x="191008" y="2993136"/>
                </a:lnTo>
                <a:lnTo>
                  <a:pt x="2494280" y="2993136"/>
                </a:lnTo>
                <a:lnTo>
                  <a:pt x="2538074" y="2988091"/>
                </a:lnTo>
                <a:lnTo>
                  <a:pt x="2578278" y="2973723"/>
                </a:lnTo>
                <a:lnTo>
                  <a:pt x="2613743" y="2951176"/>
                </a:lnTo>
                <a:lnTo>
                  <a:pt x="2643324" y="2921597"/>
                </a:lnTo>
                <a:lnTo>
                  <a:pt x="2665872" y="2886132"/>
                </a:lnTo>
                <a:lnTo>
                  <a:pt x="2680243" y="2845926"/>
                </a:lnTo>
                <a:lnTo>
                  <a:pt x="2685288" y="2802128"/>
                </a:lnTo>
                <a:lnTo>
                  <a:pt x="2685288" y="191008"/>
                </a:lnTo>
                <a:lnTo>
                  <a:pt x="2680243" y="147213"/>
                </a:lnTo>
                <a:lnTo>
                  <a:pt x="2665872" y="107009"/>
                </a:lnTo>
                <a:lnTo>
                  <a:pt x="2643324" y="71544"/>
                </a:lnTo>
                <a:lnTo>
                  <a:pt x="2613743" y="41963"/>
                </a:lnTo>
                <a:lnTo>
                  <a:pt x="2578278" y="19415"/>
                </a:lnTo>
                <a:lnTo>
                  <a:pt x="2538074" y="5044"/>
                </a:lnTo>
                <a:lnTo>
                  <a:pt x="249428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17374" y="2188270"/>
            <a:ext cx="22860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6135" marR="5080" indent="-814069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latin typeface="Tahoma"/>
                <a:cs typeface="Tahoma"/>
              </a:rPr>
              <a:t>M</a:t>
            </a:r>
            <a:r>
              <a:rPr sz="1600" b="1" spc="-130" dirty="0">
                <a:latin typeface="Tahoma"/>
                <a:cs typeface="Tahoma"/>
              </a:rPr>
              <a:t>o</a:t>
            </a:r>
            <a:r>
              <a:rPr sz="1600" b="1" spc="-114" dirty="0">
                <a:latin typeface="Tahoma"/>
                <a:cs typeface="Tahoma"/>
              </a:rPr>
              <a:t>v</a:t>
            </a:r>
            <a:r>
              <a:rPr sz="1600" b="1" spc="-90" dirty="0">
                <a:latin typeface="Tahoma"/>
                <a:cs typeface="Tahoma"/>
              </a:rPr>
              <a:t>i</a:t>
            </a:r>
            <a:r>
              <a:rPr sz="1600" b="1" spc="-165" dirty="0">
                <a:latin typeface="Tahoma"/>
                <a:cs typeface="Tahoma"/>
              </a:rPr>
              <a:t>n</a:t>
            </a:r>
            <a:r>
              <a:rPr sz="1600" b="1" spc="-170" dirty="0">
                <a:latin typeface="Tahoma"/>
                <a:cs typeface="Tahoma"/>
              </a:rPr>
              <a:t>g</a:t>
            </a:r>
            <a:r>
              <a:rPr sz="1600" b="1" spc="-100" dirty="0">
                <a:latin typeface="Tahoma"/>
                <a:cs typeface="Tahoma"/>
              </a:rPr>
              <a:t> </a:t>
            </a:r>
            <a:r>
              <a:rPr sz="1600" b="1" spc="-150" dirty="0">
                <a:latin typeface="Tahoma"/>
                <a:cs typeface="Tahoma"/>
              </a:rPr>
              <a:t>t</a:t>
            </a:r>
            <a:r>
              <a:rPr sz="1600" b="1" spc="-105" dirty="0">
                <a:latin typeface="Tahoma"/>
                <a:cs typeface="Tahoma"/>
              </a:rPr>
              <a:t>o</a:t>
            </a:r>
            <a:r>
              <a:rPr sz="1600" b="1" spc="-95" dirty="0">
                <a:latin typeface="Tahoma"/>
                <a:cs typeface="Tahoma"/>
              </a:rPr>
              <a:t> </a:t>
            </a:r>
            <a:r>
              <a:rPr sz="1600" b="1" spc="-114" dirty="0">
                <a:latin typeface="Tahoma"/>
                <a:cs typeface="Tahoma"/>
              </a:rPr>
              <a:t>A</a:t>
            </a:r>
            <a:r>
              <a:rPr sz="1600" b="1" spc="-125" dirty="0">
                <a:latin typeface="Tahoma"/>
                <a:cs typeface="Tahoma"/>
              </a:rPr>
              <a:t>E</a:t>
            </a:r>
            <a:r>
              <a:rPr sz="1600" b="1" spc="-105" dirty="0">
                <a:latin typeface="Tahoma"/>
                <a:cs typeface="Tahoma"/>
              </a:rPr>
              <a:t>M </a:t>
            </a:r>
            <a:r>
              <a:rPr sz="1600" b="1" spc="-145" dirty="0">
                <a:latin typeface="Tahoma"/>
                <a:cs typeface="Tahoma"/>
              </a:rPr>
              <a:t>a</a:t>
            </a:r>
            <a:r>
              <a:rPr sz="1600" b="1" spc="-170" dirty="0">
                <a:latin typeface="Tahoma"/>
                <a:cs typeface="Tahoma"/>
              </a:rPr>
              <a:t>s</a:t>
            </a:r>
            <a:r>
              <a:rPr sz="1600" b="1" spc="-95" dirty="0">
                <a:latin typeface="Tahoma"/>
                <a:cs typeface="Tahoma"/>
              </a:rPr>
              <a:t> </a:t>
            </a:r>
            <a:r>
              <a:rPr sz="1600" b="1" spc="-150" dirty="0">
                <a:latin typeface="Tahoma"/>
                <a:cs typeface="Tahoma"/>
              </a:rPr>
              <a:t>a</a:t>
            </a:r>
            <a:r>
              <a:rPr sz="1600" b="1" spc="-105" dirty="0">
                <a:latin typeface="Tahoma"/>
                <a:cs typeface="Tahoma"/>
              </a:rPr>
              <a:t> </a:t>
            </a:r>
            <a:r>
              <a:rPr sz="1600" b="1" spc="-185" dirty="0">
                <a:latin typeface="Tahoma"/>
                <a:cs typeface="Tahoma"/>
              </a:rPr>
              <a:t>C</a:t>
            </a:r>
            <a:r>
              <a:rPr sz="1600" b="1" spc="-45" dirty="0">
                <a:latin typeface="Tahoma"/>
                <a:cs typeface="Tahoma"/>
              </a:rPr>
              <a:t>l</a:t>
            </a:r>
            <a:r>
              <a:rPr sz="1600" b="1" spc="-125" dirty="0">
                <a:latin typeface="Tahoma"/>
                <a:cs typeface="Tahoma"/>
              </a:rPr>
              <a:t>ou</a:t>
            </a:r>
            <a:r>
              <a:rPr sz="1600" b="1" spc="-85" dirty="0">
                <a:latin typeface="Tahoma"/>
                <a:cs typeface="Tahoma"/>
              </a:rPr>
              <a:t>d  </a:t>
            </a:r>
            <a:r>
              <a:rPr sz="1600" b="1" spc="-130" dirty="0">
                <a:latin typeface="Tahoma"/>
                <a:cs typeface="Tahoma"/>
              </a:rPr>
              <a:t>Service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75857" y="4368675"/>
            <a:ext cx="2169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8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https://adobe.ly/3qtmcWR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22776" y="2741676"/>
            <a:ext cx="1530350" cy="1529080"/>
            <a:chOff x="3922776" y="2741676"/>
            <a:chExt cx="1530350" cy="152908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2776" y="2741676"/>
              <a:ext cx="1530095" cy="152857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5260" y="2804160"/>
              <a:ext cx="1350263" cy="13487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4884" y="2842260"/>
              <a:ext cx="1271015" cy="12725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6700" y="2894076"/>
              <a:ext cx="1222247" cy="122224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9183" y="2956559"/>
              <a:ext cx="1042415" cy="10424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614381" y="3597390"/>
              <a:ext cx="77470" cy="153035"/>
            </a:xfrm>
            <a:custGeom>
              <a:avLst/>
              <a:gdLst/>
              <a:ahLst/>
              <a:cxnLst/>
              <a:rect l="l" t="t" r="r" b="b"/>
              <a:pathLst>
                <a:path w="77470" h="153035">
                  <a:moveTo>
                    <a:pt x="0" y="0"/>
                  </a:moveTo>
                  <a:lnTo>
                    <a:pt x="76983" y="76525"/>
                  </a:lnTo>
                  <a:lnTo>
                    <a:pt x="0" y="152957"/>
                  </a:lnTo>
                </a:path>
              </a:pathLst>
            </a:custGeom>
            <a:ln w="28158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1033" y="3523663"/>
              <a:ext cx="335280" cy="151765"/>
            </a:xfrm>
            <a:custGeom>
              <a:avLst/>
              <a:gdLst/>
              <a:ahLst/>
              <a:cxnLst/>
              <a:rect l="l" t="t" r="r" b="b"/>
              <a:pathLst>
                <a:path w="335279" h="151764">
                  <a:moveTo>
                    <a:pt x="0" y="0"/>
                  </a:moveTo>
                  <a:lnTo>
                    <a:pt x="6118" y="42573"/>
                  </a:lnTo>
                  <a:lnTo>
                    <a:pt x="23227" y="80819"/>
                  </a:lnTo>
                  <a:lnTo>
                    <a:pt x="49797" y="112897"/>
                  </a:lnTo>
                  <a:lnTo>
                    <a:pt x="84299" y="136966"/>
                  </a:lnTo>
                  <a:lnTo>
                    <a:pt x="125204" y="151184"/>
                  </a:lnTo>
                  <a:lnTo>
                    <a:pt x="334723" y="150624"/>
                  </a:lnTo>
                </a:path>
              </a:pathLst>
            </a:custGeom>
            <a:ln w="28031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40649" y="3249971"/>
              <a:ext cx="642620" cy="278765"/>
            </a:xfrm>
            <a:custGeom>
              <a:avLst/>
              <a:gdLst/>
              <a:ahLst/>
              <a:cxnLst/>
              <a:rect l="l" t="t" r="r" b="b"/>
              <a:pathLst>
                <a:path w="642620" h="278764">
                  <a:moveTo>
                    <a:pt x="642564" y="278638"/>
                  </a:moveTo>
                  <a:lnTo>
                    <a:pt x="636504" y="236514"/>
                  </a:lnTo>
                  <a:lnTo>
                    <a:pt x="619112" y="198520"/>
                  </a:lnTo>
                  <a:lnTo>
                    <a:pt x="591779" y="166825"/>
                  </a:lnTo>
                  <a:lnTo>
                    <a:pt x="555899" y="143599"/>
                  </a:lnTo>
                  <a:lnTo>
                    <a:pt x="540069" y="98102"/>
                  </a:lnTo>
                  <a:lnTo>
                    <a:pt x="513673" y="59653"/>
                  </a:lnTo>
                  <a:lnTo>
                    <a:pt x="478739" y="29593"/>
                  </a:lnTo>
                  <a:lnTo>
                    <a:pt x="437295" y="9261"/>
                  </a:lnTo>
                  <a:lnTo>
                    <a:pt x="391371" y="0"/>
                  </a:lnTo>
                  <a:lnTo>
                    <a:pt x="342995" y="3147"/>
                  </a:lnTo>
                  <a:lnTo>
                    <a:pt x="314458" y="11338"/>
                  </a:lnTo>
                  <a:lnTo>
                    <a:pt x="287842" y="23947"/>
                  </a:lnTo>
                  <a:lnTo>
                    <a:pt x="263659" y="40668"/>
                  </a:lnTo>
                  <a:lnTo>
                    <a:pt x="242418" y="61194"/>
                  </a:lnTo>
                  <a:lnTo>
                    <a:pt x="234229" y="58972"/>
                  </a:lnTo>
                  <a:lnTo>
                    <a:pt x="225898" y="57345"/>
                  </a:lnTo>
                  <a:lnTo>
                    <a:pt x="217462" y="56312"/>
                  </a:lnTo>
                  <a:lnTo>
                    <a:pt x="208955" y="55875"/>
                  </a:lnTo>
                  <a:lnTo>
                    <a:pt x="172505" y="60314"/>
                  </a:lnTo>
                  <a:lnTo>
                    <a:pt x="143439" y="75146"/>
                  </a:lnTo>
                  <a:lnTo>
                    <a:pt x="121635" y="98238"/>
                  </a:lnTo>
                  <a:lnTo>
                    <a:pt x="106968" y="127454"/>
                  </a:lnTo>
                  <a:lnTo>
                    <a:pt x="63329" y="149635"/>
                  </a:lnTo>
                  <a:lnTo>
                    <a:pt x="29550" y="183320"/>
                  </a:lnTo>
                  <a:lnTo>
                    <a:pt x="7738" y="225632"/>
                  </a:lnTo>
                  <a:lnTo>
                    <a:pt x="0" y="273692"/>
                  </a:lnTo>
                </a:path>
              </a:pathLst>
            </a:custGeom>
            <a:ln w="28029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90513" y="3528609"/>
              <a:ext cx="193040" cy="145415"/>
            </a:xfrm>
            <a:custGeom>
              <a:avLst/>
              <a:gdLst/>
              <a:ahLst/>
              <a:cxnLst/>
              <a:rect l="l" t="t" r="r" b="b"/>
              <a:pathLst>
                <a:path w="193039" h="145414">
                  <a:moveTo>
                    <a:pt x="0" y="145211"/>
                  </a:moveTo>
                  <a:lnTo>
                    <a:pt x="77735" y="145211"/>
                  </a:lnTo>
                  <a:lnTo>
                    <a:pt x="123985" y="125147"/>
                  </a:lnTo>
                  <a:lnTo>
                    <a:pt x="160241" y="92133"/>
                  </a:lnTo>
                  <a:lnTo>
                    <a:pt x="183984" y="49356"/>
                  </a:lnTo>
                  <a:lnTo>
                    <a:pt x="192694" y="0"/>
                  </a:lnTo>
                </a:path>
              </a:pathLst>
            </a:custGeom>
            <a:ln w="2807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184391" y="2031495"/>
            <a:ext cx="2687320" cy="2993390"/>
          </a:xfrm>
          <a:custGeom>
            <a:avLst/>
            <a:gdLst/>
            <a:ahLst/>
            <a:cxnLst/>
            <a:rect l="l" t="t" r="r" b="b"/>
            <a:pathLst>
              <a:path w="2687320" h="2993390">
                <a:moveTo>
                  <a:pt x="2495702" y="0"/>
                </a:moveTo>
                <a:lnTo>
                  <a:pt x="191109" y="0"/>
                </a:lnTo>
                <a:lnTo>
                  <a:pt x="147289" y="5047"/>
                </a:lnTo>
                <a:lnTo>
                  <a:pt x="107063" y="19424"/>
                </a:lnTo>
                <a:lnTo>
                  <a:pt x="71579" y="41983"/>
                </a:lnTo>
                <a:lnTo>
                  <a:pt x="41983" y="71579"/>
                </a:lnTo>
                <a:lnTo>
                  <a:pt x="19424" y="107063"/>
                </a:lnTo>
                <a:lnTo>
                  <a:pt x="5047" y="147289"/>
                </a:lnTo>
                <a:lnTo>
                  <a:pt x="0" y="191109"/>
                </a:lnTo>
                <a:lnTo>
                  <a:pt x="0" y="2802013"/>
                </a:lnTo>
                <a:lnTo>
                  <a:pt x="5047" y="2845834"/>
                </a:lnTo>
                <a:lnTo>
                  <a:pt x="19424" y="2886062"/>
                </a:lnTo>
                <a:lnTo>
                  <a:pt x="41983" y="2921549"/>
                </a:lnTo>
                <a:lnTo>
                  <a:pt x="71579" y="2951147"/>
                </a:lnTo>
                <a:lnTo>
                  <a:pt x="107063" y="2973709"/>
                </a:lnTo>
                <a:lnTo>
                  <a:pt x="147289" y="2988088"/>
                </a:lnTo>
                <a:lnTo>
                  <a:pt x="191109" y="2993136"/>
                </a:lnTo>
                <a:lnTo>
                  <a:pt x="2495702" y="2993136"/>
                </a:lnTo>
                <a:lnTo>
                  <a:pt x="2539522" y="2988088"/>
                </a:lnTo>
                <a:lnTo>
                  <a:pt x="2579748" y="2973709"/>
                </a:lnTo>
                <a:lnTo>
                  <a:pt x="2615232" y="2951147"/>
                </a:lnTo>
                <a:lnTo>
                  <a:pt x="2644828" y="2921549"/>
                </a:lnTo>
                <a:lnTo>
                  <a:pt x="2667387" y="2886062"/>
                </a:lnTo>
                <a:lnTo>
                  <a:pt x="2681764" y="2845834"/>
                </a:lnTo>
                <a:lnTo>
                  <a:pt x="2686812" y="2802013"/>
                </a:lnTo>
                <a:lnTo>
                  <a:pt x="2686812" y="191109"/>
                </a:lnTo>
                <a:lnTo>
                  <a:pt x="2681764" y="147289"/>
                </a:lnTo>
                <a:lnTo>
                  <a:pt x="2667387" y="107063"/>
                </a:lnTo>
                <a:lnTo>
                  <a:pt x="2644828" y="71579"/>
                </a:lnTo>
                <a:lnTo>
                  <a:pt x="2615232" y="41983"/>
                </a:lnTo>
                <a:lnTo>
                  <a:pt x="2579748" y="19424"/>
                </a:lnTo>
                <a:lnTo>
                  <a:pt x="2539522" y="5047"/>
                </a:lnTo>
                <a:lnTo>
                  <a:pt x="249570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05719" y="2188270"/>
            <a:ext cx="20453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5765" marR="5080" indent="-393700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latin typeface="Tahoma"/>
                <a:cs typeface="Tahoma"/>
              </a:rPr>
              <a:t>A</a:t>
            </a:r>
            <a:r>
              <a:rPr sz="1600" b="1" spc="-125" dirty="0">
                <a:latin typeface="Tahoma"/>
                <a:cs typeface="Tahoma"/>
              </a:rPr>
              <a:t>E</a:t>
            </a:r>
            <a:r>
              <a:rPr sz="1600" b="1" spc="-105" dirty="0">
                <a:latin typeface="Tahoma"/>
                <a:cs typeface="Tahoma"/>
              </a:rPr>
              <a:t>M </a:t>
            </a:r>
            <a:r>
              <a:rPr sz="1600" b="1" spc="-145" dirty="0">
                <a:latin typeface="Tahoma"/>
                <a:cs typeface="Tahoma"/>
              </a:rPr>
              <a:t>a</a:t>
            </a:r>
            <a:r>
              <a:rPr sz="1600" b="1" spc="-170" dirty="0">
                <a:latin typeface="Tahoma"/>
                <a:cs typeface="Tahoma"/>
              </a:rPr>
              <a:t>s</a:t>
            </a:r>
            <a:r>
              <a:rPr sz="1600" b="1" spc="-95" dirty="0">
                <a:latin typeface="Tahoma"/>
                <a:cs typeface="Tahoma"/>
              </a:rPr>
              <a:t> </a:t>
            </a:r>
            <a:r>
              <a:rPr sz="1600" b="1" spc="-150" dirty="0">
                <a:latin typeface="Tahoma"/>
                <a:cs typeface="Tahoma"/>
              </a:rPr>
              <a:t>a</a:t>
            </a:r>
            <a:r>
              <a:rPr sz="1600" b="1" spc="-114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C</a:t>
            </a:r>
            <a:r>
              <a:rPr sz="1600" b="1" spc="-70" dirty="0">
                <a:latin typeface="Tahoma"/>
                <a:cs typeface="Tahoma"/>
              </a:rPr>
              <a:t>l</a:t>
            </a:r>
            <a:r>
              <a:rPr sz="1600" b="1" spc="-100" dirty="0">
                <a:latin typeface="Tahoma"/>
                <a:cs typeface="Tahoma"/>
              </a:rPr>
              <a:t>o</a:t>
            </a:r>
            <a:r>
              <a:rPr sz="1600" b="1" spc="-140" dirty="0">
                <a:latin typeface="Tahoma"/>
                <a:cs typeface="Tahoma"/>
              </a:rPr>
              <a:t>u</a:t>
            </a:r>
            <a:r>
              <a:rPr sz="1600" b="1" spc="-130" dirty="0">
                <a:latin typeface="Tahoma"/>
                <a:cs typeface="Tahoma"/>
              </a:rPr>
              <a:t>d</a:t>
            </a:r>
            <a:r>
              <a:rPr sz="1600" b="1" spc="-90" dirty="0">
                <a:latin typeface="Tahoma"/>
                <a:cs typeface="Tahoma"/>
              </a:rPr>
              <a:t> </a:t>
            </a:r>
            <a:r>
              <a:rPr sz="1600" b="1" spc="-200" dirty="0">
                <a:latin typeface="Tahoma"/>
                <a:cs typeface="Tahoma"/>
              </a:rPr>
              <a:t>S</a:t>
            </a: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60" dirty="0">
                <a:latin typeface="Tahoma"/>
                <a:cs typeface="Tahoma"/>
              </a:rPr>
              <a:t>r</a:t>
            </a:r>
            <a:r>
              <a:rPr sz="1600" b="1" spc="-140" dirty="0">
                <a:latin typeface="Tahoma"/>
                <a:cs typeface="Tahoma"/>
              </a:rPr>
              <a:t>v</a:t>
            </a:r>
            <a:r>
              <a:rPr sz="1600" b="1" spc="-85" dirty="0">
                <a:latin typeface="Tahoma"/>
                <a:cs typeface="Tahoma"/>
              </a:rPr>
              <a:t>i</a:t>
            </a:r>
            <a:r>
              <a:rPr sz="1600" b="1" spc="-140" dirty="0">
                <a:latin typeface="Tahoma"/>
                <a:cs typeface="Tahoma"/>
              </a:rPr>
              <a:t>c</a:t>
            </a:r>
            <a:r>
              <a:rPr sz="1600" b="1" spc="-90" dirty="0">
                <a:latin typeface="Tahoma"/>
                <a:cs typeface="Tahoma"/>
              </a:rPr>
              <a:t>e  </a:t>
            </a:r>
            <a:r>
              <a:rPr sz="1600" b="1" spc="-229" dirty="0">
                <a:latin typeface="Tahoma"/>
                <a:cs typeface="Tahoma"/>
              </a:rPr>
              <a:t>R</a:t>
            </a:r>
            <a:r>
              <a:rPr sz="1600" b="1" spc="-150" dirty="0">
                <a:latin typeface="Tahoma"/>
                <a:cs typeface="Tahoma"/>
              </a:rPr>
              <a:t>e</a:t>
            </a:r>
            <a:r>
              <a:rPr sz="1600" b="1" spc="-45" dirty="0">
                <a:latin typeface="Tahoma"/>
                <a:cs typeface="Tahoma"/>
              </a:rPr>
              <a:t>l</a:t>
            </a:r>
            <a:r>
              <a:rPr sz="1600" b="1" spc="-150" dirty="0">
                <a:latin typeface="Tahoma"/>
                <a:cs typeface="Tahoma"/>
              </a:rPr>
              <a:t>e</a:t>
            </a:r>
            <a:r>
              <a:rPr sz="1600" b="1" spc="-140" dirty="0">
                <a:latin typeface="Tahoma"/>
                <a:cs typeface="Tahoma"/>
              </a:rPr>
              <a:t>a</a:t>
            </a:r>
            <a:r>
              <a:rPr sz="1600" b="1" spc="-155" dirty="0">
                <a:latin typeface="Tahoma"/>
                <a:cs typeface="Tahoma"/>
              </a:rPr>
              <a:t>s</a:t>
            </a:r>
            <a:r>
              <a:rPr sz="1600" b="1" spc="-135" dirty="0">
                <a:latin typeface="Tahoma"/>
                <a:cs typeface="Tahoma"/>
              </a:rPr>
              <a:t>e</a:t>
            </a:r>
            <a:r>
              <a:rPr sz="1600" b="1" spc="-75" dirty="0">
                <a:latin typeface="Tahoma"/>
                <a:cs typeface="Tahoma"/>
              </a:rPr>
              <a:t> </a:t>
            </a:r>
            <a:r>
              <a:rPr sz="1600" b="1" spc="-145" dirty="0">
                <a:latin typeface="Tahoma"/>
                <a:cs typeface="Tahoma"/>
              </a:rPr>
              <a:t>N</a:t>
            </a:r>
            <a:r>
              <a:rPr sz="1600" b="1" spc="-90" dirty="0">
                <a:latin typeface="Tahoma"/>
                <a:cs typeface="Tahoma"/>
              </a:rPr>
              <a:t>o</a:t>
            </a:r>
            <a:r>
              <a:rPr sz="1600" b="1" spc="-150" dirty="0">
                <a:latin typeface="Tahoma"/>
                <a:cs typeface="Tahoma"/>
              </a:rPr>
              <a:t>t</a:t>
            </a:r>
            <a:r>
              <a:rPr sz="1600" b="1" spc="-125" dirty="0">
                <a:latin typeface="Tahoma"/>
                <a:cs typeface="Tahoma"/>
              </a:rPr>
              <a:t>e</a:t>
            </a:r>
            <a:r>
              <a:rPr sz="1600" b="1" spc="-17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9119" y="4368675"/>
            <a:ext cx="1998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8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https://adobe.ly/3nsZJHj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90943" y="2741676"/>
            <a:ext cx="1530350" cy="1529080"/>
            <a:chOff x="6790943" y="2741676"/>
            <a:chExt cx="1530350" cy="152908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0943" y="2741676"/>
              <a:ext cx="1530095" cy="15285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53428" y="2804160"/>
              <a:ext cx="1350263" cy="13487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1527" y="2842259"/>
              <a:ext cx="1272540" cy="127254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4867" y="2894076"/>
              <a:ext cx="1222247" cy="122224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7351" y="2956559"/>
              <a:ext cx="1042415" cy="104241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26210" y="3232285"/>
              <a:ext cx="612775" cy="408305"/>
            </a:xfrm>
            <a:custGeom>
              <a:avLst/>
              <a:gdLst/>
              <a:ahLst/>
              <a:cxnLst/>
              <a:rect l="l" t="t" r="r" b="b"/>
              <a:pathLst>
                <a:path w="612775" h="408304">
                  <a:moveTo>
                    <a:pt x="437684" y="406461"/>
                  </a:moveTo>
                  <a:lnTo>
                    <a:pt x="502631" y="406461"/>
                  </a:lnTo>
                  <a:lnTo>
                    <a:pt x="546789" y="387325"/>
                  </a:lnTo>
                  <a:lnTo>
                    <a:pt x="581440" y="355729"/>
                  </a:lnTo>
                  <a:lnTo>
                    <a:pt x="604165" y="314730"/>
                  </a:lnTo>
                  <a:lnTo>
                    <a:pt x="612547" y="267384"/>
                  </a:lnTo>
                  <a:lnTo>
                    <a:pt x="606824" y="226961"/>
                  </a:lnTo>
                  <a:lnTo>
                    <a:pt x="590275" y="190501"/>
                  </a:lnTo>
                  <a:lnTo>
                    <a:pt x="564236" y="160087"/>
                  </a:lnTo>
                  <a:lnTo>
                    <a:pt x="530043" y="137799"/>
                  </a:lnTo>
                  <a:lnTo>
                    <a:pt x="514957" y="94139"/>
                  </a:lnTo>
                  <a:lnTo>
                    <a:pt x="489801" y="57243"/>
                  </a:lnTo>
                  <a:lnTo>
                    <a:pt x="456508" y="28397"/>
                  </a:lnTo>
                  <a:lnTo>
                    <a:pt x="417011" y="8887"/>
                  </a:lnTo>
                  <a:lnTo>
                    <a:pt x="373245" y="0"/>
                  </a:lnTo>
                  <a:lnTo>
                    <a:pt x="327141" y="3020"/>
                  </a:lnTo>
                  <a:lnTo>
                    <a:pt x="299945" y="10880"/>
                  </a:lnTo>
                  <a:lnTo>
                    <a:pt x="274580" y="22979"/>
                  </a:lnTo>
                  <a:lnTo>
                    <a:pt x="251532" y="39025"/>
                  </a:lnTo>
                  <a:lnTo>
                    <a:pt x="231289" y="58723"/>
                  </a:lnTo>
                  <a:lnTo>
                    <a:pt x="223485" y="56590"/>
                  </a:lnTo>
                  <a:lnTo>
                    <a:pt x="215546" y="55028"/>
                  </a:lnTo>
                  <a:lnTo>
                    <a:pt x="207506" y="54038"/>
                  </a:lnTo>
                  <a:lnTo>
                    <a:pt x="199399" y="53618"/>
                  </a:lnTo>
                  <a:lnTo>
                    <a:pt x="164659" y="57877"/>
                  </a:lnTo>
                  <a:lnTo>
                    <a:pt x="136949" y="72111"/>
                  </a:lnTo>
                  <a:lnTo>
                    <a:pt x="116143" y="94270"/>
                  </a:lnTo>
                  <a:lnTo>
                    <a:pt x="102113" y="122306"/>
                  </a:lnTo>
                  <a:lnTo>
                    <a:pt x="60041" y="143878"/>
                  </a:lnTo>
                  <a:lnTo>
                    <a:pt x="27957" y="176347"/>
                  </a:lnTo>
                  <a:lnTo>
                    <a:pt x="7423" y="216639"/>
                  </a:lnTo>
                  <a:lnTo>
                    <a:pt x="0" y="261681"/>
                  </a:lnTo>
                  <a:lnTo>
                    <a:pt x="7247" y="308400"/>
                  </a:lnTo>
                  <a:lnTo>
                    <a:pt x="24421" y="344017"/>
                  </a:lnTo>
                  <a:lnTo>
                    <a:pt x="49910" y="373371"/>
                  </a:lnTo>
                  <a:lnTo>
                    <a:pt x="82151" y="395068"/>
                  </a:lnTo>
                  <a:lnTo>
                    <a:pt x="119582" y="407715"/>
                  </a:lnTo>
                  <a:lnTo>
                    <a:pt x="209611" y="407715"/>
                  </a:lnTo>
                </a:path>
              </a:pathLst>
            </a:custGeom>
            <a:ln w="26868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59114" y="3696420"/>
              <a:ext cx="147320" cy="73660"/>
            </a:xfrm>
            <a:custGeom>
              <a:avLst/>
              <a:gdLst/>
              <a:ahLst/>
              <a:cxnLst/>
              <a:rect l="l" t="t" r="r" b="b"/>
              <a:pathLst>
                <a:path w="147320" h="73660">
                  <a:moveTo>
                    <a:pt x="146913" y="0"/>
                  </a:moveTo>
                  <a:lnTo>
                    <a:pt x="73366" y="73344"/>
                  </a:lnTo>
                  <a:lnTo>
                    <a:pt x="0" y="0"/>
                  </a:lnTo>
                </a:path>
              </a:pathLst>
            </a:custGeom>
            <a:ln w="26867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31758" y="3501281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617"/>
                  </a:lnTo>
                </a:path>
              </a:pathLst>
            </a:custGeom>
            <a:ln w="26874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9052559" y="2031495"/>
            <a:ext cx="2687320" cy="2993390"/>
          </a:xfrm>
          <a:custGeom>
            <a:avLst/>
            <a:gdLst/>
            <a:ahLst/>
            <a:cxnLst/>
            <a:rect l="l" t="t" r="r" b="b"/>
            <a:pathLst>
              <a:path w="2687320" h="2993390">
                <a:moveTo>
                  <a:pt x="2495702" y="0"/>
                </a:moveTo>
                <a:lnTo>
                  <a:pt x="191109" y="0"/>
                </a:lnTo>
                <a:lnTo>
                  <a:pt x="147289" y="5047"/>
                </a:lnTo>
                <a:lnTo>
                  <a:pt x="107063" y="19424"/>
                </a:lnTo>
                <a:lnTo>
                  <a:pt x="71579" y="41983"/>
                </a:lnTo>
                <a:lnTo>
                  <a:pt x="41983" y="71579"/>
                </a:lnTo>
                <a:lnTo>
                  <a:pt x="19424" y="107063"/>
                </a:lnTo>
                <a:lnTo>
                  <a:pt x="5047" y="147289"/>
                </a:lnTo>
                <a:lnTo>
                  <a:pt x="0" y="191109"/>
                </a:lnTo>
                <a:lnTo>
                  <a:pt x="0" y="2802013"/>
                </a:lnTo>
                <a:lnTo>
                  <a:pt x="5047" y="2845834"/>
                </a:lnTo>
                <a:lnTo>
                  <a:pt x="19424" y="2886062"/>
                </a:lnTo>
                <a:lnTo>
                  <a:pt x="41983" y="2921549"/>
                </a:lnTo>
                <a:lnTo>
                  <a:pt x="71579" y="2951147"/>
                </a:lnTo>
                <a:lnTo>
                  <a:pt x="107063" y="2973709"/>
                </a:lnTo>
                <a:lnTo>
                  <a:pt x="147289" y="2988088"/>
                </a:lnTo>
                <a:lnTo>
                  <a:pt x="191109" y="2993136"/>
                </a:lnTo>
                <a:lnTo>
                  <a:pt x="2495702" y="2993136"/>
                </a:lnTo>
                <a:lnTo>
                  <a:pt x="2539522" y="2988088"/>
                </a:lnTo>
                <a:lnTo>
                  <a:pt x="2579748" y="2973709"/>
                </a:lnTo>
                <a:lnTo>
                  <a:pt x="2615232" y="2951147"/>
                </a:lnTo>
                <a:lnTo>
                  <a:pt x="2644828" y="2921549"/>
                </a:lnTo>
                <a:lnTo>
                  <a:pt x="2667387" y="2886062"/>
                </a:lnTo>
                <a:lnTo>
                  <a:pt x="2681764" y="2845834"/>
                </a:lnTo>
                <a:lnTo>
                  <a:pt x="2686812" y="2802013"/>
                </a:lnTo>
                <a:lnTo>
                  <a:pt x="2686812" y="191109"/>
                </a:lnTo>
                <a:lnTo>
                  <a:pt x="2681764" y="147289"/>
                </a:lnTo>
                <a:lnTo>
                  <a:pt x="2667387" y="107063"/>
                </a:lnTo>
                <a:lnTo>
                  <a:pt x="2644828" y="71579"/>
                </a:lnTo>
                <a:lnTo>
                  <a:pt x="2615232" y="41983"/>
                </a:lnTo>
                <a:lnTo>
                  <a:pt x="2579748" y="19424"/>
                </a:lnTo>
                <a:lnTo>
                  <a:pt x="2539522" y="5047"/>
                </a:lnTo>
                <a:lnTo>
                  <a:pt x="249570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481870" y="2188270"/>
            <a:ext cx="18281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180" marR="5080" indent="-285115">
              <a:lnSpc>
                <a:spcPct val="100000"/>
              </a:lnSpc>
              <a:spcBef>
                <a:spcPts val="95"/>
              </a:spcBef>
            </a:pPr>
            <a:r>
              <a:rPr sz="1600" b="1" spc="-114" dirty="0">
                <a:latin typeface="Tahoma"/>
                <a:cs typeface="Tahoma"/>
              </a:rPr>
              <a:t>A</a:t>
            </a:r>
            <a:r>
              <a:rPr sz="1600" b="1" spc="-125" dirty="0">
                <a:latin typeface="Tahoma"/>
                <a:cs typeface="Tahoma"/>
              </a:rPr>
              <a:t>E</a:t>
            </a:r>
            <a:r>
              <a:rPr sz="1600" b="1" spc="-105" dirty="0">
                <a:latin typeface="Tahoma"/>
                <a:cs typeface="Tahoma"/>
              </a:rPr>
              <a:t>M </a:t>
            </a:r>
            <a:r>
              <a:rPr sz="1600" b="1" spc="-114" dirty="0">
                <a:latin typeface="Tahoma"/>
                <a:cs typeface="Tahoma"/>
              </a:rPr>
              <a:t>M</a:t>
            </a:r>
            <a:r>
              <a:rPr sz="1600" b="1" spc="-100" dirty="0">
                <a:latin typeface="Tahoma"/>
                <a:cs typeface="Tahoma"/>
              </a:rPr>
              <a:t>i</a:t>
            </a:r>
            <a:r>
              <a:rPr sz="1600" b="1" spc="-170" dirty="0">
                <a:latin typeface="Tahoma"/>
                <a:cs typeface="Tahoma"/>
              </a:rPr>
              <a:t>g</a:t>
            </a:r>
            <a:r>
              <a:rPr sz="1600" b="1" spc="-135" dirty="0">
                <a:latin typeface="Tahoma"/>
                <a:cs typeface="Tahoma"/>
              </a:rPr>
              <a:t>r</a:t>
            </a:r>
            <a:r>
              <a:rPr sz="1600" b="1" spc="-170" dirty="0">
                <a:latin typeface="Tahoma"/>
                <a:cs typeface="Tahoma"/>
              </a:rPr>
              <a:t>a</a:t>
            </a:r>
            <a:r>
              <a:rPr sz="1600" b="1" spc="-140" dirty="0">
                <a:latin typeface="Tahoma"/>
                <a:cs typeface="Tahoma"/>
              </a:rPr>
              <a:t>t</a:t>
            </a:r>
            <a:r>
              <a:rPr sz="1600" b="1" spc="-80" dirty="0">
                <a:latin typeface="Tahoma"/>
                <a:cs typeface="Tahoma"/>
              </a:rPr>
              <a:t>i</a:t>
            </a:r>
            <a:r>
              <a:rPr sz="1600" b="1" spc="-120" dirty="0">
                <a:latin typeface="Tahoma"/>
                <a:cs typeface="Tahoma"/>
              </a:rPr>
              <a:t>on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spc="-245" dirty="0">
                <a:latin typeface="Tahoma"/>
                <a:cs typeface="Tahoma"/>
              </a:rPr>
              <a:t>T</a:t>
            </a:r>
            <a:r>
              <a:rPr sz="1600" b="1" spc="-90" dirty="0">
                <a:latin typeface="Tahoma"/>
                <a:cs typeface="Tahoma"/>
              </a:rPr>
              <a:t>o</a:t>
            </a:r>
            <a:r>
              <a:rPr sz="1600" b="1" spc="-100" dirty="0">
                <a:latin typeface="Tahoma"/>
                <a:cs typeface="Tahoma"/>
              </a:rPr>
              <a:t>o</a:t>
            </a:r>
            <a:r>
              <a:rPr sz="1600" b="1" spc="-35" dirty="0">
                <a:latin typeface="Tahoma"/>
                <a:cs typeface="Tahoma"/>
              </a:rPr>
              <a:t>l</a:t>
            </a:r>
            <a:r>
              <a:rPr sz="1600" b="1" spc="-120" dirty="0">
                <a:latin typeface="Tahoma"/>
                <a:cs typeface="Tahoma"/>
              </a:rPr>
              <a:t>s  </a:t>
            </a:r>
            <a:r>
              <a:rPr sz="1600" b="1" spc="-229" dirty="0">
                <a:latin typeface="Tahoma"/>
                <a:cs typeface="Tahoma"/>
              </a:rPr>
              <a:t>R</a:t>
            </a:r>
            <a:r>
              <a:rPr sz="1600" b="1" spc="-150" dirty="0">
                <a:latin typeface="Tahoma"/>
                <a:cs typeface="Tahoma"/>
              </a:rPr>
              <a:t>e</a:t>
            </a:r>
            <a:r>
              <a:rPr sz="1600" b="1" spc="-45" dirty="0">
                <a:latin typeface="Tahoma"/>
                <a:cs typeface="Tahoma"/>
              </a:rPr>
              <a:t>l</a:t>
            </a:r>
            <a:r>
              <a:rPr sz="1600" b="1" spc="-150" dirty="0">
                <a:latin typeface="Tahoma"/>
                <a:cs typeface="Tahoma"/>
              </a:rPr>
              <a:t>e</a:t>
            </a:r>
            <a:r>
              <a:rPr sz="1600" b="1" spc="-140" dirty="0">
                <a:latin typeface="Tahoma"/>
                <a:cs typeface="Tahoma"/>
              </a:rPr>
              <a:t>a</a:t>
            </a:r>
            <a:r>
              <a:rPr sz="1600" b="1" spc="-155" dirty="0">
                <a:latin typeface="Tahoma"/>
                <a:cs typeface="Tahoma"/>
              </a:rPr>
              <a:t>s</a:t>
            </a:r>
            <a:r>
              <a:rPr sz="1600" b="1" spc="-135" dirty="0">
                <a:latin typeface="Tahoma"/>
                <a:cs typeface="Tahoma"/>
              </a:rPr>
              <a:t>e</a:t>
            </a:r>
            <a:r>
              <a:rPr sz="1600" b="1" spc="-75" dirty="0">
                <a:latin typeface="Tahoma"/>
                <a:cs typeface="Tahoma"/>
              </a:rPr>
              <a:t> </a:t>
            </a:r>
            <a:r>
              <a:rPr sz="1600" b="1" spc="-145" dirty="0">
                <a:latin typeface="Tahoma"/>
                <a:cs typeface="Tahoma"/>
              </a:rPr>
              <a:t>N</a:t>
            </a:r>
            <a:r>
              <a:rPr sz="1600" b="1" spc="-90" dirty="0">
                <a:latin typeface="Tahoma"/>
                <a:cs typeface="Tahoma"/>
              </a:rPr>
              <a:t>o</a:t>
            </a:r>
            <a:r>
              <a:rPr sz="1600" b="1" spc="-150" dirty="0">
                <a:latin typeface="Tahoma"/>
                <a:cs typeface="Tahoma"/>
              </a:rPr>
              <a:t>t</a:t>
            </a:r>
            <a:r>
              <a:rPr sz="1600" b="1" spc="-125" dirty="0">
                <a:latin typeface="Tahoma"/>
                <a:cs typeface="Tahoma"/>
              </a:rPr>
              <a:t>e</a:t>
            </a:r>
            <a:r>
              <a:rPr sz="1600" b="1" spc="-17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65094" y="4368675"/>
            <a:ext cx="20631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8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6"/>
              </a:rPr>
              <a:t>https://adobe.ly/3Kceo3o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659111" y="2741676"/>
            <a:ext cx="1529080" cy="1529080"/>
            <a:chOff x="9659111" y="2741676"/>
            <a:chExt cx="1529080" cy="152908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9111" y="2741676"/>
              <a:ext cx="1528572" cy="152857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1595" y="2804159"/>
              <a:ext cx="1348739" cy="134873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9695" y="2842259"/>
              <a:ext cx="1272540" cy="127254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3035" y="2894076"/>
              <a:ext cx="1222247" cy="122224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75519" y="2956559"/>
              <a:ext cx="1042415" cy="10424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224438" y="3355079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59">
                  <a:moveTo>
                    <a:pt x="0" y="0"/>
                  </a:moveTo>
                  <a:lnTo>
                    <a:pt x="149736" y="0"/>
                  </a:lnTo>
                </a:path>
              </a:pathLst>
            </a:custGeom>
            <a:ln w="26149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24438" y="3416532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59">
                  <a:moveTo>
                    <a:pt x="0" y="0"/>
                  </a:moveTo>
                  <a:lnTo>
                    <a:pt x="149736" y="0"/>
                  </a:lnTo>
                </a:path>
              </a:pathLst>
            </a:custGeom>
            <a:ln w="26149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64476" y="3219277"/>
              <a:ext cx="427355" cy="537845"/>
            </a:xfrm>
            <a:custGeom>
              <a:avLst/>
              <a:gdLst/>
              <a:ahLst/>
              <a:cxnLst/>
              <a:rect l="l" t="t" r="r" b="b"/>
              <a:pathLst>
                <a:path w="427354" h="537845">
                  <a:moveTo>
                    <a:pt x="426569" y="327392"/>
                  </a:moveTo>
                  <a:lnTo>
                    <a:pt x="426569" y="134234"/>
                  </a:lnTo>
                  <a:lnTo>
                    <a:pt x="314682" y="0"/>
                  </a:lnTo>
                  <a:lnTo>
                    <a:pt x="22552" y="0"/>
                  </a:lnTo>
                  <a:lnTo>
                    <a:pt x="13804" y="1758"/>
                  </a:lnTo>
                  <a:lnTo>
                    <a:pt x="6654" y="6555"/>
                  </a:lnTo>
                  <a:lnTo>
                    <a:pt x="1815" y="13675"/>
                  </a:lnTo>
                  <a:lnTo>
                    <a:pt x="0" y="22401"/>
                  </a:lnTo>
                  <a:lnTo>
                    <a:pt x="0" y="515233"/>
                  </a:lnTo>
                  <a:lnTo>
                    <a:pt x="1778" y="523987"/>
                  </a:lnTo>
                  <a:lnTo>
                    <a:pt x="6621" y="531135"/>
                  </a:lnTo>
                  <a:lnTo>
                    <a:pt x="13791" y="535955"/>
                  </a:lnTo>
                  <a:lnTo>
                    <a:pt x="22552" y="537722"/>
                  </a:lnTo>
                  <a:lnTo>
                    <a:pt x="404454" y="537722"/>
                  </a:lnTo>
                  <a:lnTo>
                    <a:pt x="413200" y="535961"/>
                  </a:lnTo>
                  <a:lnTo>
                    <a:pt x="420341" y="531159"/>
                  </a:lnTo>
                  <a:lnTo>
                    <a:pt x="425154" y="524039"/>
                  </a:lnTo>
                  <a:lnTo>
                    <a:pt x="426919" y="515320"/>
                  </a:lnTo>
                  <a:lnTo>
                    <a:pt x="426919" y="426063"/>
                  </a:lnTo>
                </a:path>
                <a:path w="427354" h="537845">
                  <a:moveTo>
                    <a:pt x="300871" y="9936"/>
                  </a:moveTo>
                  <a:lnTo>
                    <a:pt x="300871" y="139464"/>
                  </a:lnTo>
                  <a:lnTo>
                    <a:pt x="416779" y="139464"/>
                  </a:lnTo>
                </a:path>
              </a:pathLst>
            </a:custGeom>
            <a:ln w="26186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47619" y="3446971"/>
              <a:ext cx="293754" cy="29157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19769" y="3490750"/>
              <a:ext cx="201117" cy="200496"/>
            </a:xfrm>
            <a:prstGeom prst="rect">
              <a:avLst/>
            </a:prstGeom>
          </p:spPr>
        </p:pic>
      </p:grp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38" cy="2575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6569964"/>
            <a:ext cx="1219187" cy="14325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868680"/>
            <a:ext cx="12041505" cy="4511040"/>
            <a:chOff x="0" y="868680"/>
            <a:chExt cx="12041505" cy="451104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4635" y="868680"/>
              <a:ext cx="8476486" cy="45110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21991"/>
              <a:ext cx="6262115" cy="22860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57595" y="2936239"/>
            <a:ext cx="190753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4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6000" b="1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0" b="1" spc="-47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6000" b="1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0" b="1" spc="-4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779259" cy="6858000"/>
          </a:xfrm>
          <a:custGeom>
            <a:avLst/>
            <a:gdLst/>
            <a:ahLst/>
            <a:cxnLst/>
            <a:rect l="l" t="t" r="r" b="b"/>
            <a:pathLst>
              <a:path w="6779259" h="6858000">
                <a:moveTo>
                  <a:pt x="6457391" y="0"/>
                </a:moveTo>
                <a:lnTo>
                  <a:pt x="0" y="0"/>
                </a:lnTo>
                <a:lnTo>
                  <a:pt x="0" y="6858000"/>
                </a:lnTo>
                <a:lnTo>
                  <a:pt x="3088411" y="6858000"/>
                </a:lnTo>
                <a:lnTo>
                  <a:pt x="3311728" y="6782434"/>
                </a:lnTo>
                <a:lnTo>
                  <a:pt x="3356591" y="6765774"/>
                </a:lnTo>
                <a:lnTo>
                  <a:pt x="3401262" y="6748719"/>
                </a:lnTo>
                <a:lnTo>
                  <a:pt x="3445737" y="6731273"/>
                </a:lnTo>
                <a:lnTo>
                  <a:pt x="3490016" y="6713438"/>
                </a:lnTo>
                <a:lnTo>
                  <a:pt x="3534095" y="6695215"/>
                </a:lnTo>
                <a:lnTo>
                  <a:pt x="3577974" y="6676607"/>
                </a:lnTo>
                <a:lnTo>
                  <a:pt x="3621649" y="6657617"/>
                </a:lnTo>
                <a:lnTo>
                  <a:pt x="3665118" y="6638245"/>
                </a:lnTo>
                <a:lnTo>
                  <a:pt x="3708380" y="6618494"/>
                </a:lnTo>
                <a:lnTo>
                  <a:pt x="3751432" y="6598367"/>
                </a:lnTo>
                <a:lnTo>
                  <a:pt x="3794272" y="6577865"/>
                </a:lnTo>
                <a:lnTo>
                  <a:pt x="3836899" y="6556991"/>
                </a:lnTo>
                <a:lnTo>
                  <a:pt x="3879309" y="6535746"/>
                </a:lnTo>
                <a:lnTo>
                  <a:pt x="3921501" y="6514133"/>
                </a:lnTo>
                <a:lnTo>
                  <a:pt x="3963473" y="6492154"/>
                </a:lnTo>
                <a:lnTo>
                  <a:pt x="4005223" y="6469811"/>
                </a:lnTo>
                <a:lnTo>
                  <a:pt x="4046748" y="6447106"/>
                </a:lnTo>
                <a:lnTo>
                  <a:pt x="4088047" y="6424041"/>
                </a:lnTo>
                <a:lnTo>
                  <a:pt x="4129117" y="6400618"/>
                </a:lnTo>
                <a:lnTo>
                  <a:pt x="4169956" y="6376840"/>
                </a:lnTo>
                <a:lnTo>
                  <a:pt x="4210562" y="6352708"/>
                </a:lnTo>
                <a:lnTo>
                  <a:pt x="4250934" y="6328224"/>
                </a:lnTo>
                <a:lnTo>
                  <a:pt x="4291068" y="6303392"/>
                </a:lnTo>
                <a:lnTo>
                  <a:pt x="4330963" y="6278212"/>
                </a:lnTo>
                <a:lnTo>
                  <a:pt x="4370617" y="6252687"/>
                </a:lnTo>
                <a:lnTo>
                  <a:pt x="4410027" y="6226819"/>
                </a:lnTo>
                <a:lnTo>
                  <a:pt x="4449192" y="6200611"/>
                </a:lnTo>
                <a:lnTo>
                  <a:pt x="4488109" y="6174063"/>
                </a:lnTo>
                <a:lnTo>
                  <a:pt x="4526776" y="6147179"/>
                </a:lnTo>
                <a:lnTo>
                  <a:pt x="4565192" y="6119960"/>
                </a:lnTo>
                <a:lnTo>
                  <a:pt x="4603354" y="6092409"/>
                </a:lnTo>
                <a:lnTo>
                  <a:pt x="4641259" y="6064528"/>
                </a:lnTo>
                <a:lnTo>
                  <a:pt x="4678906" y="6036318"/>
                </a:lnTo>
                <a:lnTo>
                  <a:pt x="4716293" y="6007783"/>
                </a:lnTo>
                <a:lnTo>
                  <a:pt x="4753418" y="5978923"/>
                </a:lnTo>
                <a:lnTo>
                  <a:pt x="4790278" y="5949741"/>
                </a:lnTo>
                <a:lnTo>
                  <a:pt x="4826872" y="5920240"/>
                </a:lnTo>
                <a:lnTo>
                  <a:pt x="4863196" y="5890421"/>
                </a:lnTo>
                <a:lnTo>
                  <a:pt x="4899250" y="5860286"/>
                </a:lnTo>
                <a:lnTo>
                  <a:pt x="4935031" y="5829838"/>
                </a:lnTo>
                <a:lnTo>
                  <a:pt x="4970537" y="5799079"/>
                </a:lnTo>
                <a:lnTo>
                  <a:pt x="5005766" y="5768010"/>
                </a:lnTo>
                <a:lnTo>
                  <a:pt x="5040716" y="5736634"/>
                </a:lnTo>
                <a:lnTo>
                  <a:pt x="5075384" y="5704953"/>
                </a:lnTo>
                <a:lnTo>
                  <a:pt x="5109768" y="5672970"/>
                </a:lnTo>
                <a:lnTo>
                  <a:pt x="5143867" y="5640685"/>
                </a:lnTo>
                <a:lnTo>
                  <a:pt x="5177679" y="5608102"/>
                </a:lnTo>
                <a:lnTo>
                  <a:pt x="5211200" y="5575222"/>
                </a:lnTo>
                <a:lnTo>
                  <a:pt x="5244430" y="5542048"/>
                </a:lnTo>
                <a:lnTo>
                  <a:pt x="5277366" y="5508581"/>
                </a:lnTo>
                <a:lnTo>
                  <a:pt x="5310005" y="5474824"/>
                </a:lnTo>
                <a:lnTo>
                  <a:pt x="5342346" y="5440779"/>
                </a:lnTo>
                <a:lnTo>
                  <a:pt x="5374387" y="5406448"/>
                </a:lnTo>
                <a:lnTo>
                  <a:pt x="5406126" y="5371833"/>
                </a:lnTo>
                <a:lnTo>
                  <a:pt x="5437559" y="5336936"/>
                </a:lnTo>
                <a:lnTo>
                  <a:pt x="5468687" y="5301759"/>
                </a:lnTo>
                <a:lnTo>
                  <a:pt x="5499505" y="5266305"/>
                </a:lnTo>
                <a:lnTo>
                  <a:pt x="5530012" y="5230576"/>
                </a:lnTo>
                <a:lnTo>
                  <a:pt x="5560207" y="5194572"/>
                </a:lnTo>
                <a:lnTo>
                  <a:pt x="5590086" y="5158298"/>
                </a:lnTo>
                <a:lnTo>
                  <a:pt x="5619649" y="5121755"/>
                </a:lnTo>
                <a:lnTo>
                  <a:pt x="5648891" y="5084944"/>
                </a:lnTo>
                <a:lnTo>
                  <a:pt x="5677813" y="5047868"/>
                </a:lnTo>
                <a:lnTo>
                  <a:pt x="5706411" y="5010530"/>
                </a:lnTo>
                <a:lnTo>
                  <a:pt x="5734683" y="4972931"/>
                </a:lnTo>
                <a:lnTo>
                  <a:pt x="5762627" y="4935073"/>
                </a:lnTo>
                <a:lnTo>
                  <a:pt x="5790242" y="4896959"/>
                </a:lnTo>
                <a:lnTo>
                  <a:pt x="5817525" y="4858590"/>
                </a:lnTo>
                <a:lnTo>
                  <a:pt x="5844473" y="4819969"/>
                </a:lnTo>
                <a:lnTo>
                  <a:pt x="5871085" y="4781098"/>
                </a:lnTo>
                <a:lnTo>
                  <a:pt x="5897359" y="4741978"/>
                </a:lnTo>
                <a:lnTo>
                  <a:pt x="5923293" y="4702613"/>
                </a:lnTo>
                <a:lnTo>
                  <a:pt x="5948884" y="4663004"/>
                </a:lnTo>
                <a:lnTo>
                  <a:pt x="5974131" y="4623153"/>
                </a:lnTo>
                <a:lnTo>
                  <a:pt x="5999030" y="4583062"/>
                </a:lnTo>
                <a:lnTo>
                  <a:pt x="6023581" y="4542734"/>
                </a:lnTo>
                <a:lnTo>
                  <a:pt x="6047781" y="4502171"/>
                </a:lnTo>
                <a:lnTo>
                  <a:pt x="6071628" y="4461374"/>
                </a:lnTo>
                <a:lnTo>
                  <a:pt x="6095120" y="4420346"/>
                </a:lnTo>
                <a:lnTo>
                  <a:pt x="6118254" y="4379088"/>
                </a:lnTo>
                <a:lnTo>
                  <a:pt x="6141029" y="4337604"/>
                </a:lnTo>
                <a:lnTo>
                  <a:pt x="6163443" y="4295895"/>
                </a:lnTo>
                <a:lnTo>
                  <a:pt x="6185493" y="4253963"/>
                </a:lnTo>
                <a:lnTo>
                  <a:pt x="6207177" y="4211810"/>
                </a:lnTo>
                <a:lnTo>
                  <a:pt x="6228494" y="4169439"/>
                </a:lnTo>
                <a:lnTo>
                  <a:pt x="6249440" y="4126852"/>
                </a:lnTo>
                <a:lnTo>
                  <a:pt x="6270015" y="4084050"/>
                </a:lnTo>
                <a:lnTo>
                  <a:pt x="6290215" y="4041035"/>
                </a:lnTo>
                <a:lnTo>
                  <a:pt x="6310039" y="3997811"/>
                </a:lnTo>
                <a:lnTo>
                  <a:pt x="6329485" y="3954379"/>
                </a:lnTo>
                <a:lnTo>
                  <a:pt x="6348550" y="3910740"/>
                </a:lnTo>
                <a:lnTo>
                  <a:pt x="6367233" y="3866898"/>
                </a:lnTo>
                <a:lnTo>
                  <a:pt x="6385531" y="3822855"/>
                </a:lnTo>
                <a:lnTo>
                  <a:pt x="6403442" y="3778611"/>
                </a:lnTo>
                <a:lnTo>
                  <a:pt x="6420964" y="3734170"/>
                </a:lnTo>
                <a:lnTo>
                  <a:pt x="6438095" y="3689534"/>
                </a:lnTo>
                <a:lnTo>
                  <a:pt x="6454834" y="3644704"/>
                </a:lnTo>
                <a:lnTo>
                  <a:pt x="6471177" y="3599684"/>
                </a:lnTo>
                <a:lnTo>
                  <a:pt x="6487122" y="3554474"/>
                </a:lnTo>
                <a:lnTo>
                  <a:pt x="6502668" y="3509077"/>
                </a:lnTo>
                <a:lnTo>
                  <a:pt x="6517813" y="3463496"/>
                </a:lnTo>
                <a:lnTo>
                  <a:pt x="6532554" y="3417732"/>
                </a:lnTo>
                <a:lnTo>
                  <a:pt x="6546889" y="3371787"/>
                </a:lnTo>
                <a:lnTo>
                  <a:pt x="6560816" y="3325663"/>
                </a:lnTo>
                <a:lnTo>
                  <a:pt x="6574334" y="3279364"/>
                </a:lnTo>
                <a:lnTo>
                  <a:pt x="6587439" y="3232890"/>
                </a:lnTo>
                <a:lnTo>
                  <a:pt x="6600130" y="3186243"/>
                </a:lnTo>
                <a:lnTo>
                  <a:pt x="6612404" y="3139427"/>
                </a:lnTo>
                <a:lnTo>
                  <a:pt x="6624261" y="3092443"/>
                </a:lnTo>
                <a:lnTo>
                  <a:pt x="6635696" y="3045293"/>
                </a:lnTo>
                <a:lnTo>
                  <a:pt x="6646710" y="2997979"/>
                </a:lnTo>
                <a:lnTo>
                  <a:pt x="6657298" y="2950503"/>
                </a:lnTo>
                <a:lnTo>
                  <a:pt x="6667459" y="2902868"/>
                </a:lnTo>
                <a:lnTo>
                  <a:pt x="6677192" y="2855076"/>
                </a:lnTo>
                <a:lnTo>
                  <a:pt x="6686493" y="2807128"/>
                </a:lnTo>
                <a:lnTo>
                  <a:pt x="6695362" y="2759027"/>
                </a:lnTo>
                <a:lnTo>
                  <a:pt x="6703795" y="2710775"/>
                </a:lnTo>
                <a:lnTo>
                  <a:pt x="6711790" y="2662374"/>
                </a:lnTo>
                <a:lnTo>
                  <a:pt x="6719347" y="2613826"/>
                </a:lnTo>
                <a:lnTo>
                  <a:pt x="6726461" y="2565133"/>
                </a:lnTo>
                <a:lnTo>
                  <a:pt x="6733132" y="2516298"/>
                </a:lnTo>
                <a:lnTo>
                  <a:pt x="6739357" y="2467322"/>
                </a:lnTo>
                <a:lnTo>
                  <a:pt x="6745134" y="2418208"/>
                </a:lnTo>
                <a:lnTo>
                  <a:pt x="6750461" y="2368957"/>
                </a:lnTo>
                <a:lnTo>
                  <a:pt x="6755336" y="2319572"/>
                </a:lnTo>
                <a:lnTo>
                  <a:pt x="6759756" y="2270055"/>
                </a:lnTo>
                <a:lnTo>
                  <a:pt x="6763720" y="2220408"/>
                </a:lnTo>
                <a:lnTo>
                  <a:pt x="6767226" y="2170633"/>
                </a:lnTo>
                <a:lnTo>
                  <a:pt x="6770271" y="2120733"/>
                </a:lnTo>
                <a:lnTo>
                  <a:pt x="6772854" y="2070708"/>
                </a:lnTo>
                <a:lnTo>
                  <a:pt x="6774971" y="2020562"/>
                </a:lnTo>
                <a:lnTo>
                  <a:pt x="6776622" y="1970297"/>
                </a:lnTo>
                <a:lnTo>
                  <a:pt x="6777804" y="1919914"/>
                </a:lnTo>
                <a:lnTo>
                  <a:pt x="6778514" y="1869416"/>
                </a:lnTo>
                <a:lnTo>
                  <a:pt x="6778752" y="1818805"/>
                </a:lnTo>
                <a:lnTo>
                  <a:pt x="6778504" y="1767100"/>
                </a:lnTo>
                <a:lnTo>
                  <a:pt x="6777762" y="1715514"/>
                </a:lnTo>
                <a:lnTo>
                  <a:pt x="6776529" y="1664049"/>
                </a:lnTo>
                <a:lnTo>
                  <a:pt x="6774807" y="1612706"/>
                </a:lnTo>
                <a:lnTo>
                  <a:pt x="6772597" y="1561488"/>
                </a:lnTo>
                <a:lnTo>
                  <a:pt x="6769902" y="1510397"/>
                </a:lnTo>
                <a:lnTo>
                  <a:pt x="6766725" y="1459435"/>
                </a:lnTo>
                <a:lnTo>
                  <a:pt x="6763068" y="1408605"/>
                </a:lnTo>
                <a:lnTo>
                  <a:pt x="6758932" y="1357909"/>
                </a:lnTo>
                <a:lnTo>
                  <a:pt x="6754321" y="1307349"/>
                </a:lnTo>
                <a:lnTo>
                  <a:pt x="6749236" y="1256927"/>
                </a:lnTo>
                <a:lnTo>
                  <a:pt x="6743679" y="1206646"/>
                </a:lnTo>
                <a:lnTo>
                  <a:pt x="6737653" y="1156508"/>
                </a:lnTo>
                <a:lnTo>
                  <a:pt x="6731161" y="1106515"/>
                </a:lnTo>
                <a:lnTo>
                  <a:pt x="6724204" y="1056669"/>
                </a:lnTo>
                <a:lnTo>
                  <a:pt x="6716784" y="1006973"/>
                </a:lnTo>
                <a:lnTo>
                  <a:pt x="6708904" y="957429"/>
                </a:lnTo>
                <a:lnTo>
                  <a:pt x="6700567" y="908039"/>
                </a:lnTo>
                <a:lnTo>
                  <a:pt x="6691773" y="858805"/>
                </a:lnTo>
                <a:lnTo>
                  <a:pt x="6682527" y="809729"/>
                </a:lnTo>
                <a:lnTo>
                  <a:pt x="6672829" y="760815"/>
                </a:lnTo>
                <a:lnTo>
                  <a:pt x="6662682" y="712064"/>
                </a:lnTo>
                <a:lnTo>
                  <a:pt x="6652089" y="663478"/>
                </a:lnTo>
                <a:lnTo>
                  <a:pt x="6641051" y="615059"/>
                </a:lnTo>
                <a:lnTo>
                  <a:pt x="6629571" y="566811"/>
                </a:lnTo>
                <a:lnTo>
                  <a:pt x="6617651" y="518734"/>
                </a:lnTo>
                <a:lnTo>
                  <a:pt x="6605293" y="470832"/>
                </a:lnTo>
                <a:lnTo>
                  <a:pt x="6592500" y="423106"/>
                </a:lnTo>
                <a:lnTo>
                  <a:pt x="6579274" y="375559"/>
                </a:lnTo>
                <a:lnTo>
                  <a:pt x="6565617" y="328194"/>
                </a:lnTo>
                <a:lnTo>
                  <a:pt x="6551531" y="281011"/>
                </a:lnTo>
                <a:lnTo>
                  <a:pt x="6537019" y="234014"/>
                </a:lnTo>
                <a:lnTo>
                  <a:pt x="6522083" y="187205"/>
                </a:lnTo>
                <a:lnTo>
                  <a:pt x="6506724" y="140586"/>
                </a:lnTo>
                <a:lnTo>
                  <a:pt x="6490946" y="94159"/>
                </a:lnTo>
                <a:lnTo>
                  <a:pt x="6474751" y="47927"/>
                </a:lnTo>
                <a:lnTo>
                  <a:pt x="645739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233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0" dirty="0"/>
              <a:t>S</a:t>
            </a:r>
            <a:r>
              <a:rPr spc="-245" dirty="0"/>
              <a:t>c</a:t>
            </a:r>
            <a:r>
              <a:rPr spc="-260" dirty="0"/>
              <a:t>h</a:t>
            </a:r>
            <a:r>
              <a:rPr spc="-430" dirty="0"/>
              <a:t>w</a:t>
            </a:r>
            <a:r>
              <a:rPr spc="-265" dirty="0"/>
              <a:t>a</a:t>
            </a:r>
            <a:r>
              <a:rPr spc="-100" dirty="0"/>
              <a:t>r</a:t>
            </a:r>
            <a:r>
              <a:rPr spc="-260" dirty="0"/>
              <a:t>z</a:t>
            </a:r>
            <a:r>
              <a:rPr spc="-175" dirty="0"/>
              <a:t> </a:t>
            </a:r>
            <a:r>
              <a:rPr spc="-270" dirty="0"/>
              <a:t>G</a:t>
            </a:r>
            <a:r>
              <a:rPr spc="-160" dirty="0"/>
              <a:t>r</a:t>
            </a:r>
            <a:r>
              <a:rPr spc="-185" dirty="0"/>
              <a:t>o</a:t>
            </a:r>
            <a:r>
              <a:rPr spc="-229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7489" y="1293652"/>
            <a:ext cx="4253230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6D1E6D"/>
                </a:solidFill>
                <a:latin typeface="Tahoma"/>
                <a:cs typeface="Tahoma"/>
              </a:rPr>
              <a:t>L</a:t>
            </a:r>
            <a:r>
              <a:rPr sz="1800" b="1" spc="-150" dirty="0">
                <a:solidFill>
                  <a:srgbClr val="6D1E6D"/>
                </a:solidFill>
                <a:latin typeface="Tahoma"/>
                <a:cs typeface="Tahoma"/>
              </a:rPr>
              <a:t>e</a:t>
            </a:r>
            <a:r>
              <a:rPr sz="1800" b="1" spc="-180" dirty="0">
                <a:solidFill>
                  <a:srgbClr val="6D1E6D"/>
                </a:solidFill>
                <a:latin typeface="Tahoma"/>
                <a:cs typeface="Tahoma"/>
              </a:rPr>
              <a:t>a</a:t>
            </a:r>
            <a:r>
              <a:rPr sz="1800" b="1" spc="-150" dirty="0">
                <a:solidFill>
                  <a:srgbClr val="6D1E6D"/>
                </a:solidFill>
                <a:latin typeface="Tahoma"/>
                <a:cs typeface="Tahoma"/>
              </a:rPr>
              <a:t>d</a:t>
            </a:r>
            <a:r>
              <a:rPr sz="1800" b="1" spc="-95" dirty="0">
                <a:solidFill>
                  <a:srgbClr val="6D1E6D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6D1E6D"/>
                </a:solidFill>
                <a:latin typeface="Tahoma"/>
                <a:cs typeface="Tahoma"/>
              </a:rPr>
              <a:t>n</a:t>
            </a:r>
            <a:r>
              <a:rPr sz="1800" b="1" spc="-165" dirty="0">
                <a:solidFill>
                  <a:srgbClr val="6D1E6D"/>
                </a:solidFill>
                <a:latin typeface="Tahoma"/>
                <a:cs typeface="Tahoma"/>
              </a:rPr>
              <a:t>g</a:t>
            </a:r>
            <a:r>
              <a:rPr sz="1800" b="1" spc="-120" dirty="0">
                <a:solidFill>
                  <a:srgbClr val="6D1E6D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6D1E6D"/>
                </a:solidFill>
                <a:latin typeface="Tahoma"/>
                <a:cs typeface="Tahoma"/>
              </a:rPr>
              <a:t>f</a:t>
            </a:r>
            <a:r>
              <a:rPr sz="1800" b="1" spc="-114" dirty="0">
                <a:solidFill>
                  <a:srgbClr val="6D1E6D"/>
                </a:solidFill>
                <a:latin typeface="Tahoma"/>
                <a:cs typeface="Tahoma"/>
              </a:rPr>
              <a:t>oo</a:t>
            </a:r>
            <a:r>
              <a:rPr sz="1800" b="1" spc="-130" dirty="0">
                <a:solidFill>
                  <a:srgbClr val="6D1E6D"/>
                </a:solidFill>
                <a:latin typeface="Tahoma"/>
                <a:cs typeface="Tahoma"/>
              </a:rPr>
              <a:t>d</a:t>
            </a:r>
            <a:r>
              <a:rPr sz="1800" b="1" spc="-120" dirty="0">
                <a:solidFill>
                  <a:srgbClr val="6D1E6D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6D1E6D"/>
                </a:solidFill>
                <a:latin typeface="Tahoma"/>
                <a:cs typeface="Tahoma"/>
              </a:rPr>
              <a:t>r</a:t>
            </a:r>
            <a:r>
              <a:rPr sz="1800" b="1" spc="-125" dirty="0">
                <a:solidFill>
                  <a:srgbClr val="6D1E6D"/>
                </a:solidFill>
                <a:latin typeface="Tahoma"/>
                <a:cs typeface="Tahoma"/>
              </a:rPr>
              <a:t>e</a:t>
            </a:r>
            <a:r>
              <a:rPr sz="1800" b="1" spc="-155" dirty="0">
                <a:solidFill>
                  <a:srgbClr val="6D1E6D"/>
                </a:solidFill>
                <a:latin typeface="Tahoma"/>
                <a:cs typeface="Tahoma"/>
              </a:rPr>
              <a:t>t</a:t>
            </a:r>
            <a:r>
              <a:rPr sz="1800" b="1" spc="-170" dirty="0">
                <a:solidFill>
                  <a:srgbClr val="6D1E6D"/>
                </a:solidFill>
                <a:latin typeface="Tahoma"/>
                <a:cs typeface="Tahoma"/>
              </a:rPr>
              <a:t>a</a:t>
            </a:r>
            <a:r>
              <a:rPr sz="1800" b="1" spc="-65" dirty="0">
                <a:solidFill>
                  <a:srgbClr val="6D1E6D"/>
                </a:solidFill>
                <a:latin typeface="Tahoma"/>
                <a:cs typeface="Tahoma"/>
              </a:rPr>
              <a:t>i</a:t>
            </a:r>
            <a:r>
              <a:rPr sz="1800" b="1" spc="-70" dirty="0">
                <a:solidFill>
                  <a:srgbClr val="6D1E6D"/>
                </a:solidFill>
                <a:latin typeface="Tahoma"/>
                <a:cs typeface="Tahoma"/>
              </a:rPr>
              <a:t>l</a:t>
            </a:r>
            <a:r>
              <a:rPr sz="1800" b="1" spc="-140" dirty="0">
                <a:solidFill>
                  <a:srgbClr val="6D1E6D"/>
                </a:solidFill>
                <a:latin typeface="Tahoma"/>
                <a:cs typeface="Tahoma"/>
              </a:rPr>
              <a:t>er</a:t>
            </a:r>
            <a:r>
              <a:rPr sz="1800" b="1" spc="-114" dirty="0">
                <a:solidFill>
                  <a:srgbClr val="6D1E6D"/>
                </a:solidFill>
                <a:latin typeface="Tahoma"/>
                <a:cs typeface="Tahoma"/>
              </a:rPr>
              <a:t> </a:t>
            </a:r>
            <a:r>
              <a:rPr sz="1800" b="1" spc="-95" dirty="0">
                <a:solidFill>
                  <a:srgbClr val="6D1E6D"/>
                </a:solidFill>
                <a:latin typeface="Tahoma"/>
                <a:cs typeface="Tahoma"/>
              </a:rPr>
              <a:t>i</a:t>
            </a:r>
            <a:r>
              <a:rPr sz="1800" b="1" spc="-150" dirty="0">
                <a:solidFill>
                  <a:srgbClr val="6D1E6D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6D1E6D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6D1E6D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6D1E6D"/>
                </a:solidFill>
                <a:latin typeface="Tahoma"/>
                <a:cs typeface="Tahoma"/>
              </a:rPr>
              <a:t>u</a:t>
            </a:r>
            <a:r>
              <a:rPr sz="1800" b="1" spc="-114" dirty="0">
                <a:solidFill>
                  <a:srgbClr val="6D1E6D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6D1E6D"/>
                </a:solidFill>
                <a:latin typeface="Tahoma"/>
                <a:cs typeface="Tahoma"/>
              </a:rPr>
              <a:t>o</a:t>
            </a:r>
            <a:r>
              <a:rPr sz="1800" b="1" spc="-130" dirty="0">
                <a:solidFill>
                  <a:srgbClr val="6D1E6D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6D1E6D"/>
                </a:solidFill>
                <a:latin typeface="Tahoma"/>
                <a:cs typeface="Tahoma"/>
              </a:rPr>
              <a:t>e,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Tahoma"/>
                <a:cs typeface="Tahoma"/>
              </a:rPr>
              <a:t>4th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biggest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in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world,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based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revenue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spc="-100" dirty="0">
                <a:solidFill>
                  <a:srgbClr val="6D1E6D"/>
                </a:solidFill>
                <a:latin typeface="Tahoma"/>
                <a:cs typeface="Tahoma"/>
              </a:rPr>
              <a:t>Lid</a:t>
            </a:r>
            <a:r>
              <a:rPr sz="1800" b="1" spc="-70" dirty="0">
                <a:solidFill>
                  <a:srgbClr val="6D1E6D"/>
                </a:solidFill>
                <a:latin typeface="Tahoma"/>
                <a:cs typeface="Tahoma"/>
              </a:rPr>
              <a:t>l</a:t>
            </a:r>
            <a:r>
              <a:rPr sz="1800" b="1" spc="-120" dirty="0">
                <a:solidFill>
                  <a:srgbClr val="6D1E6D"/>
                </a:solidFill>
                <a:latin typeface="Tahoma"/>
                <a:cs typeface="Tahoma"/>
              </a:rPr>
              <a:t>: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pp</a:t>
            </a:r>
            <a:r>
              <a:rPr sz="1800" spc="-45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x</a:t>
            </a:r>
            <a:r>
              <a:rPr sz="1800" spc="-270" dirty="0">
                <a:latin typeface="Tahoma"/>
                <a:cs typeface="Tahoma"/>
              </a:rPr>
              <a:t>.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425" dirty="0">
                <a:latin typeface="Tahoma"/>
                <a:cs typeface="Tahoma"/>
              </a:rPr>
              <a:t>11</a:t>
            </a:r>
            <a:r>
              <a:rPr sz="1800" spc="-225" dirty="0">
                <a:latin typeface="Tahoma"/>
                <a:cs typeface="Tahoma"/>
              </a:rPr>
              <a:t>,</a:t>
            </a:r>
            <a:r>
              <a:rPr sz="1800" spc="-145" dirty="0">
                <a:latin typeface="Tahoma"/>
                <a:cs typeface="Tahoma"/>
              </a:rPr>
              <a:t>5</a:t>
            </a:r>
            <a:r>
              <a:rPr sz="1800" spc="-135" dirty="0">
                <a:latin typeface="Tahoma"/>
                <a:cs typeface="Tahoma"/>
              </a:rPr>
              <a:t>5</a:t>
            </a:r>
            <a:r>
              <a:rPr sz="1800" spc="-55" dirty="0">
                <a:latin typeface="Tahoma"/>
                <a:cs typeface="Tahoma"/>
              </a:rPr>
              <a:t>0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2</a:t>
            </a:r>
            <a:r>
              <a:rPr sz="1800" spc="-110" dirty="0">
                <a:latin typeface="Tahoma"/>
                <a:cs typeface="Tahoma"/>
              </a:rPr>
              <a:t>9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tr</a:t>
            </a:r>
            <a:r>
              <a:rPr sz="1800" spc="-4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spc="-140" dirty="0">
                <a:solidFill>
                  <a:srgbClr val="6D1E6D"/>
                </a:solidFill>
                <a:latin typeface="Tahoma"/>
                <a:cs typeface="Tahoma"/>
              </a:rPr>
              <a:t>Kaufland:</a:t>
            </a:r>
            <a:r>
              <a:rPr sz="1800" b="1" spc="-105" dirty="0">
                <a:solidFill>
                  <a:srgbClr val="6D1E6D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approx.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95" dirty="0">
                <a:latin typeface="Tahoma"/>
                <a:cs typeface="Tahoma"/>
              </a:rPr>
              <a:t>1,350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stores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in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8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countries</a:t>
            </a:r>
            <a:endParaRPr sz="1800">
              <a:latin typeface="Tahoma"/>
              <a:cs typeface="Tahoma"/>
            </a:endParaRPr>
          </a:p>
          <a:p>
            <a:pPr marL="12700" marR="736600">
              <a:lnSpc>
                <a:spcPct val="100000"/>
              </a:lnSpc>
              <a:spcBef>
                <a:spcPts val="1800"/>
              </a:spcBef>
            </a:pPr>
            <a:r>
              <a:rPr sz="1800" b="1" spc="-160" dirty="0">
                <a:solidFill>
                  <a:srgbClr val="6D1E6D"/>
                </a:solidFill>
                <a:latin typeface="Tahoma"/>
                <a:cs typeface="Tahoma"/>
              </a:rPr>
              <a:t>P</a:t>
            </a:r>
            <a:r>
              <a:rPr sz="1800" b="1" spc="-114" dirty="0">
                <a:solidFill>
                  <a:srgbClr val="6D1E6D"/>
                </a:solidFill>
                <a:latin typeface="Tahoma"/>
                <a:cs typeface="Tahoma"/>
              </a:rPr>
              <a:t>r</a:t>
            </a:r>
            <a:r>
              <a:rPr sz="1800" b="1" spc="-135" dirty="0">
                <a:solidFill>
                  <a:srgbClr val="6D1E6D"/>
                </a:solidFill>
                <a:latin typeface="Tahoma"/>
                <a:cs typeface="Tahoma"/>
              </a:rPr>
              <a:t>eZ</a:t>
            </a:r>
            <a:r>
              <a:rPr sz="1800" b="1" spc="-160" dirty="0">
                <a:solidFill>
                  <a:srgbClr val="6D1E6D"/>
                </a:solidFill>
                <a:latin typeface="Tahoma"/>
                <a:cs typeface="Tahoma"/>
              </a:rPr>
              <a:t>e</a:t>
            </a:r>
            <a:r>
              <a:rPr sz="1800" b="1" spc="-105" dirty="0">
                <a:solidFill>
                  <a:srgbClr val="6D1E6D"/>
                </a:solidFill>
                <a:latin typeface="Tahoma"/>
                <a:cs typeface="Tahoma"/>
              </a:rPr>
              <a:t>r</a:t>
            </a:r>
            <a:r>
              <a:rPr sz="1800" b="1" spc="-110" dirty="0">
                <a:solidFill>
                  <a:srgbClr val="6D1E6D"/>
                </a:solidFill>
                <a:latin typeface="Tahoma"/>
                <a:cs typeface="Tahoma"/>
              </a:rPr>
              <a:t>o</a:t>
            </a:r>
            <a:r>
              <a:rPr sz="1800" b="1" spc="-120" dirty="0">
                <a:solidFill>
                  <a:srgbClr val="6D1E6D"/>
                </a:solidFill>
                <a:latin typeface="Tahoma"/>
                <a:cs typeface="Tahoma"/>
              </a:rPr>
              <a:t>: </a:t>
            </a:r>
            <a:r>
              <a:rPr sz="1800" spc="-125" dirty="0">
                <a:latin typeface="Tahoma"/>
                <a:cs typeface="Tahoma"/>
              </a:rPr>
              <a:t>g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w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c</a:t>
            </a:r>
            <a:r>
              <a:rPr sz="1800" spc="-70" dirty="0">
                <a:latin typeface="Tahoma"/>
                <a:cs typeface="Tahoma"/>
              </a:rPr>
              <a:t>y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ng 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n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00" dirty="0">
                <a:latin typeface="Tahoma"/>
                <a:cs typeface="Tahoma"/>
              </a:rPr>
              <a:t>en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b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60" dirty="0">
                <a:latin typeface="Tahoma"/>
                <a:cs typeface="Tahoma"/>
              </a:rPr>
              <a:t>c</a:t>
            </a:r>
            <a:r>
              <a:rPr sz="1800" spc="-55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sz="1800" b="1" spc="-225" dirty="0">
                <a:solidFill>
                  <a:srgbClr val="6D1E6D"/>
                </a:solidFill>
                <a:latin typeface="Tahoma"/>
                <a:cs typeface="Tahoma"/>
              </a:rPr>
              <a:t>S</a:t>
            </a:r>
            <a:r>
              <a:rPr sz="1800" b="1" spc="-160" dirty="0">
                <a:solidFill>
                  <a:srgbClr val="6D1E6D"/>
                </a:solidFill>
                <a:latin typeface="Tahoma"/>
                <a:cs typeface="Tahoma"/>
              </a:rPr>
              <a:t>c</a:t>
            </a:r>
            <a:r>
              <a:rPr sz="1800" b="1" spc="-185" dirty="0">
                <a:solidFill>
                  <a:srgbClr val="6D1E6D"/>
                </a:solidFill>
                <a:latin typeface="Tahoma"/>
                <a:cs typeface="Tahoma"/>
              </a:rPr>
              <a:t>h</a:t>
            </a:r>
            <a:r>
              <a:rPr sz="1800" b="1" spc="-270" dirty="0">
                <a:solidFill>
                  <a:srgbClr val="6D1E6D"/>
                </a:solidFill>
                <a:latin typeface="Tahoma"/>
                <a:cs typeface="Tahoma"/>
              </a:rPr>
              <a:t>w</a:t>
            </a:r>
            <a:r>
              <a:rPr sz="1800" b="1" spc="-170" dirty="0">
                <a:solidFill>
                  <a:srgbClr val="6D1E6D"/>
                </a:solidFill>
                <a:latin typeface="Tahoma"/>
                <a:cs typeface="Tahoma"/>
              </a:rPr>
              <a:t>a</a:t>
            </a:r>
            <a:r>
              <a:rPr sz="1800" b="1" spc="-80" dirty="0">
                <a:solidFill>
                  <a:srgbClr val="6D1E6D"/>
                </a:solidFill>
                <a:latin typeface="Tahoma"/>
                <a:cs typeface="Tahoma"/>
              </a:rPr>
              <a:t>r</a:t>
            </a:r>
            <a:r>
              <a:rPr sz="1800" b="1" spc="-170" dirty="0">
                <a:solidFill>
                  <a:srgbClr val="6D1E6D"/>
                </a:solidFill>
                <a:latin typeface="Tahoma"/>
                <a:cs typeface="Tahoma"/>
              </a:rPr>
              <a:t>z</a:t>
            </a:r>
            <a:r>
              <a:rPr sz="1800" b="1" spc="-120" dirty="0">
                <a:solidFill>
                  <a:srgbClr val="6D1E6D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6D1E6D"/>
                </a:solidFill>
                <a:latin typeface="Tahoma"/>
                <a:cs typeface="Tahoma"/>
              </a:rPr>
              <a:t>P</a:t>
            </a:r>
            <a:r>
              <a:rPr sz="1800" b="1" spc="-95" dirty="0">
                <a:solidFill>
                  <a:srgbClr val="6D1E6D"/>
                </a:solidFill>
                <a:latin typeface="Tahoma"/>
                <a:cs typeface="Tahoma"/>
              </a:rPr>
              <a:t>r</a:t>
            </a:r>
            <a:r>
              <a:rPr sz="1800" b="1" spc="-110" dirty="0">
                <a:solidFill>
                  <a:srgbClr val="6D1E6D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6D1E6D"/>
                </a:solidFill>
                <a:latin typeface="Tahoma"/>
                <a:cs typeface="Tahoma"/>
              </a:rPr>
              <a:t>d</a:t>
            </a:r>
            <a:r>
              <a:rPr sz="1800" b="1" spc="-160" dirty="0">
                <a:solidFill>
                  <a:srgbClr val="6D1E6D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6D1E6D"/>
                </a:solidFill>
                <a:latin typeface="Tahoma"/>
                <a:cs typeface="Tahoma"/>
              </a:rPr>
              <a:t>k</a:t>
            </a:r>
            <a:r>
              <a:rPr sz="1800" b="1" spc="-155" dirty="0">
                <a:solidFill>
                  <a:srgbClr val="6D1E6D"/>
                </a:solidFill>
                <a:latin typeface="Tahoma"/>
                <a:cs typeface="Tahoma"/>
              </a:rPr>
              <a:t>t</a:t>
            </a:r>
            <a:r>
              <a:rPr sz="1800" b="1" spc="-80" dirty="0">
                <a:solidFill>
                  <a:srgbClr val="6D1E6D"/>
                </a:solidFill>
                <a:latin typeface="Tahoma"/>
                <a:cs typeface="Tahoma"/>
              </a:rPr>
              <a:t>i</a:t>
            </a:r>
            <a:r>
              <a:rPr sz="1800" b="1" spc="-120" dirty="0">
                <a:solidFill>
                  <a:srgbClr val="6D1E6D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6D1E6D"/>
                </a:solidFill>
                <a:latin typeface="Tahoma"/>
                <a:cs typeface="Tahoma"/>
              </a:rPr>
              <a:t>n</a:t>
            </a:r>
            <a:r>
              <a:rPr sz="1800" b="1" spc="-120" dirty="0">
                <a:solidFill>
                  <a:srgbClr val="6D1E6D"/>
                </a:solidFill>
                <a:latin typeface="Tahoma"/>
                <a:cs typeface="Tahoma"/>
              </a:rPr>
              <a:t>:</a:t>
            </a:r>
            <a:r>
              <a:rPr sz="1800" b="1" spc="-140" dirty="0">
                <a:solidFill>
                  <a:srgbClr val="6D1E6D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d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00" dirty="0">
                <a:latin typeface="Tahoma"/>
                <a:cs typeface="Tahoma"/>
              </a:rPr>
              <a:t>er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75" dirty="0">
                <a:latin typeface="Tahoma"/>
                <a:cs typeface="Tahoma"/>
              </a:rPr>
              <a:t>or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b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00" dirty="0">
                <a:latin typeface="Tahoma"/>
                <a:cs typeface="Tahoma"/>
              </a:rPr>
              <a:t>er</a:t>
            </a:r>
            <a:r>
              <a:rPr sz="1800" spc="-145" dirty="0">
                <a:latin typeface="Tahoma"/>
                <a:cs typeface="Tahoma"/>
              </a:rPr>
              <a:t>a</a:t>
            </a:r>
            <a:r>
              <a:rPr sz="1800" spc="-120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275" dirty="0">
                <a:latin typeface="Tahoma"/>
                <a:cs typeface="Tahoma"/>
              </a:rPr>
              <a:t>,  </a:t>
            </a:r>
            <a:r>
              <a:rPr sz="1800" spc="-90" dirty="0">
                <a:latin typeface="Tahoma"/>
                <a:cs typeface="Tahoma"/>
              </a:rPr>
              <a:t>chocolate, </a:t>
            </a:r>
            <a:r>
              <a:rPr sz="1800" spc="-70" dirty="0">
                <a:latin typeface="Tahoma"/>
                <a:cs typeface="Tahoma"/>
              </a:rPr>
              <a:t>dried </a:t>
            </a:r>
            <a:r>
              <a:rPr sz="1800" spc="-110" dirty="0">
                <a:latin typeface="Tahoma"/>
                <a:cs typeface="Tahoma"/>
              </a:rPr>
              <a:t>fruits, </a:t>
            </a:r>
            <a:r>
              <a:rPr sz="1800" spc="-80" dirty="0">
                <a:latin typeface="Tahoma"/>
                <a:cs typeface="Tahoma"/>
              </a:rPr>
              <a:t>backed goods and </a:t>
            </a:r>
            <a:r>
              <a:rPr sz="1800" spc="-75" dirty="0">
                <a:latin typeface="Tahoma"/>
                <a:cs typeface="Tahoma"/>
              </a:rPr>
              <a:t>ice </a:t>
            </a:r>
            <a:r>
              <a:rPr sz="1800" spc="-7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cream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4800" y="4278815"/>
            <a:ext cx="6888480" cy="2434590"/>
            <a:chOff x="304800" y="4278815"/>
            <a:chExt cx="6888480" cy="243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6569964"/>
              <a:ext cx="1219187" cy="1432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735" y="4278815"/>
              <a:ext cx="538349" cy="5383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87" y="5076443"/>
              <a:ext cx="1952243" cy="36880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9672" y="1736603"/>
            <a:ext cx="3833621" cy="34357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243498" y="4278817"/>
            <a:ext cx="538480" cy="538480"/>
            <a:chOff x="11243498" y="4278817"/>
            <a:chExt cx="538480" cy="538480"/>
          </a:xfrm>
        </p:grpSpPr>
        <p:sp>
          <p:nvSpPr>
            <p:cNvPr id="11" name="object 11"/>
            <p:cNvSpPr/>
            <p:nvPr/>
          </p:nvSpPr>
          <p:spPr>
            <a:xfrm>
              <a:off x="11243498" y="4278817"/>
              <a:ext cx="538480" cy="538480"/>
            </a:xfrm>
            <a:custGeom>
              <a:avLst/>
              <a:gdLst/>
              <a:ahLst/>
              <a:cxnLst/>
              <a:rect l="l" t="t" r="r" b="b"/>
              <a:pathLst>
                <a:path w="538479" h="538479">
                  <a:moveTo>
                    <a:pt x="538348" y="538369"/>
                  </a:moveTo>
                  <a:lnTo>
                    <a:pt x="0" y="538369"/>
                  </a:lnTo>
                  <a:lnTo>
                    <a:pt x="0" y="0"/>
                  </a:lnTo>
                  <a:lnTo>
                    <a:pt x="538348" y="0"/>
                  </a:lnTo>
                  <a:lnTo>
                    <a:pt x="538348" y="538369"/>
                  </a:lnTo>
                  <a:close/>
                </a:path>
              </a:pathLst>
            </a:custGeom>
            <a:solidFill>
              <a:srgbClr val="003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28864" y="4469986"/>
              <a:ext cx="182520" cy="1558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13487" y="4470081"/>
              <a:ext cx="286385" cy="156210"/>
            </a:xfrm>
            <a:custGeom>
              <a:avLst/>
              <a:gdLst/>
              <a:ahLst/>
              <a:cxnLst/>
              <a:rect l="l" t="t" r="r" b="b"/>
              <a:pathLst>
                <a:path w="286384" h="156210">
                  <a:moveTo>
                    <a:pt x="278147" y="155936"/>
                  </a:moveTo>
                  <a:lnTo>
                    <a:pt x="223068" y="155936"/>
                  </a:lnTo>
                  <a:lnTo>
                    <a:pt x="215376" y="148054"/>
                  </a:lnTo>
                  <a:lnTo>
                    <a:pt x="215376" y="104464"/>
                  </a:lnTo>
                  <a:lnTo>
                    <a:pt x="223164" y="96866"/>
                  </a:lnTo>
                  <a:lnTo>
                    <a:pt x="278147" y="96866"/>
                  </a:lnTo>
                  <a:lnTo>
                    <a:pt x="285840" y="104464"/>
                  </a:lnTo>
                  <a:lnTo>
                    <a:pt x="285878" y="108262"/>
                  </a:lnTo>
                  <a:lnTo>
                    <a:pt x="229527" y="108262"/>
                  </a:lnTo>
                  <a:lnTo>
                    <a:pt x="226963" y="110826"/>
                  </a:lnTo>
                  <a:lnTo>
                    <a:pt x="226963" y="141596"/>
                  </a:lnTo>
                  <a:lnTo>
                    <a:pt x="229527" y="144160"/>
                  </a:lnTo>
                  <a:lnTo>
                    <a:pt x="285934" y="144160"/>
                  </a:lnTo>
                  <a:lnTo>
                    <a:pt x="285934" y="148054"/>
                  </a:lnTo>
                  <a:lnTo>
                    <a:pt x="278147" y="155936"/>
                  </a:lnTo>
                  <a:close/>
                </a:path>
                <a:path w="286384" h="156210">
                  <a:moveTo>
                    <a:pt x="285934" y="144160"/>
                  </a:moveTo>
                  <a:lnTo>
                    <a:pt x="271786" y="144160"/>
                  </a:lnTo>
                  <a:lnTo>
                    <a:pt x="274349" y="141596"/>
                  </a:lnTo>
                  <a:lnTo>
                    <a:pt x="274349" y="110826"/>
                  </a:lnTo>
                  <a:lnTo>
                    <a:pt x="271786" y="108262"/>
                  </a:lnTo>
                  <a:lnTo>
                    <a:pt x="285878" y="108262"/>
                  </a:lnTo>
                  <a:lnTo>
                    <a:pt x="285934" y="144160"/>
                  </a:lnTo>
                  <a:close/>
                </a:path>
                <a:path w="286384" h="156210">
                  <a:moveTo>
                    <a:pt x="172738" y="155936"/>
                  </a:moveTo>
                  <a:lnTo>
                    <a:pt x="166280" y="155936"/>
                  </a:lnTo>
                  <a:lnTo>
                    <a:pt x="163716" y="153372"/>
                  </a:lnTo>
                  <a:lnTo>
                    <a:pt x="163716" y="104654"/>
                  </a:lnTo>
                  <a:lnTo>
                    <a:pt x="171409" y="96866"/>
                  </a:lnTo>
                  <a:lnTo>
                    <a:pt x="204076" y="96866"/>
                  </a:lnTo>
                  <a:lnTo>
                    <a:pt x="206736" y="99430"/>
                  </a:lnTo>
                  <a:lnTo>
                    <a:pt x="206736" y="105888"/>
                  </a:lnTo>
                  <a:lnTo>
                    <a:pt x="204266" y="108452"/>
                  </a:lnTo>
                  <a:lnTo>
                    <a:pt x="177866" y="108452"/>
                  </a:lnTo>
                  <a:lnTo>
                    <a:pt x="175302" y="111016"/>
                  </a:lnTo>
                  <a:lnTo>
                    <a:pt x="175302" y="153372"/>
                  </a:lnTo>
                  <a:lnTo>
                    <a:pt x="172738" y="155936"/>
                  </a:lnTo>
                  <a:close/>
                </a:path>
                <a:path w="286384" h="156210">
                  <a:moveTo>
                    <a:pt x="136462" y="155936"/>
                  </a:moveTo>
                  <a:lnTo>
                    <a:pt x="88410" y="155936"/>
                  </a:lnTo>
                  <a:lnTo>
                    <a:pt x="80719" y="148149"/>
                  </a:lnTo>
                  <a:lnTo>
                    <a:pt x="80814" y="104559"/>
                  </a:lnTo>
                  <a:lnTo>
                    <a:pt x="88506" y="96866"/>
                  </a:lnTo>
                  <a:lnTo>
                    <a:pt x="142920" y="96866"/>
                  </a:lnTo>
                  <a:lnTo>
                    <a:pt x="150611" y="104559"/>
                  </a:lnTo>
                  <a:lnTo>
                    <a:pt x="150611" y="108357"/>
                  </a:lnTo>
                  <a:lnTo>
                    <a:pt x="94963" y="108357"/>
                  </a:lnTo>
                  <a:lnTo>
                    <a:pt x="92398" y="110921"/>
                  </a:lnTo>
                  <a:lnTo>
                    <a:pt x="92398" y="119848"/>
                  </a:lnTo>
                  <a:lnTo>
                    <a:pt x="150611" y="119848"/>
                  </a:lnTo>
                  <a:lnTo>
                    <a:pt x="150611" y="123742"/>
                  </a:lnTo>
                  <a:lnTo>
                    <a:pt x="142824" y="131529"/>
                  </a:lnTo>
                  <a:lnTo>
                    <a:pt x="92304" y="131529"/>
                  </a:lnTo>
                  <a:lnTo>
                    <a:pt x="92304" y="141786"/>
                  </a:lnTo>
                  <a:lnTo>
                    <a:pt x="94867" y="144350"/>
                  </a:lnTo>
                  <a:lnTo>
                    <a:pt x="136462" y="144350"/>
                  </a:lnTo>
                  <a:lnTo>
                    <a:pt x="139025" y="146914"/>
                  </a:lnTo>
                  <a:lnTo>
                    <a:pt x="139025" y="153372"/>
                  </a:lnTo>
                  <a:lnTo>
                    <a:pt x="136462" y="155936"/>
                  </a:lnTo>
                  <a:close/>
                </a:path>
                <a:path w="286384" h="156210">
                  <a:moveTo>
                    <a:pt x="150611" y="119848"/>
                  </a:moveTo>
                  <a:lnTo>
                    <a:pt x="136462" y="119848"/>
                  </a:lnTo>
                  <a:lnTo>
                    <a:pt x="139025" y="117284"/>
                  </a:lnTo>
                  <a:lnTo>
                    <a:pt x="139121" y="110921"/>
                  </a:lnTo>
                  <a:lnTo>
                    <a:pt x="136556" y="108357"/>
                  </a:lnTo>
                  <a:lnTo>
                    <a:pt x="150611" y="108357"/>
                  </a:lnTo>
                  <a:lnTo>
                    <a:pt x="150611" y="119848"/>
                  </a:lnTo>
                  <a:close/>
                </a:path>
                <a:path w="286384" h="156210">
                  <a:moveTo>
                    <a:pt x="67708" y="155841"/>
                  </a:moveTo>
                  <a:lnTo>
                    <a:pt x="3798" y="155841"/>
                  </a:lnTo>
                  <a:lnTo>
                    <a:pt x="1708" y="154322"/>
                  </a:lnTo>
                  <a:lnTo>
                    <a:pt x="0" y="149763"/>
                  </a:lnTo>
                  <a:lnTo>
                    <a:pt x="758" y="147199"/>
                  </a:lnTo>
                  <a:lnTo>
                    <a:pt x="2564" y="145585"/>
                  </a:lnTo>
                  <a:lnTo>
                    <a:pt x="48431" y="108357"/>
                  </a:lnTo>
                  <a:lnTo>
                    <a:pt x="3038" y="108357"/>
                  </a:lnTo>
                  <a:lnTo>
                    <a:pt x="474" y="105793"/>
                  </a:lnTo>
                  <a:lnTo>
                    <a:pt x="474" y="99335"/>
                  </a:lnTo>
                  <a:lnTo>
                    <a:pt x="3038" y="96771"/>
                  </a:lnTo>
                  <a:lnTo>
                    <a:pt x="66853" y="96771"/>
                  </a:lnTo>
                  <a:lnTo>
                    <a:pt x="68942" y="98291"/>
                  </a:lnTo>
                  <a:lnTo>
                    <a:pt x="70652" y="102849"/>
                  </a:lnTo>
                  <a:lnTo>
                    <a:pt x="69892" y="105413"/>
                  </a:lnTo>
                  <a:lnTo>
                    <a:pt x="68089" y="107028"/>
                  </a:lnTo>
                  <a:lnTo>
                    <a:pt x="21366" y="144255"/>
                  </a:lnTo>
                  <a:lnTo>
                    <a:pt x="67708" y="144255"/>
                  </a:lnTo>
                  <a:lnTo>
                    <a:pt x="70273" y="146819"/>
                  </a:lnTo>
                  <a:lnTo>
                    <a:pt x="70273" y="153277"/>
                  </a:lnTo>
                  <a:lnTo>
                    <a:pt x="67708" y="155841"/>
                  </a:lnTo>
                  <a:close/>
                </a:path>
                <a:path w="286384" h="156210">
                  <a:moveTo>
                    <a:pt x="192491" y="59069"/>
                  </a:moveTo>
                  <a:lnTo>
                    <a:pt x="144438" y="59069"/>
                  </a:lnTo>
                  <a:lnTo>
                    <a:pt x="136747" y="51282"/>
                  </a:lnTo>
                  <a:lnTo>
                    <a:pt x="136747" y="7787"/>
                  </a:lnTo>
                  <a:lnTo>
                    <a:pt x="144534" y="0"/>
                  </a:lnTo>
                  <a:lnTo>
                    <a:pt x="198853" y="0"/>
                  </a:lnTo>
                  <a:lnTo>
                    <a:pt x="206640" y="7787"/>
                  </a:lnTo>
                  <a:lnTo>
                    <a:pt x="206640" y="11586"/>
                  </a:lnTo>
                  <a:lnTo>
                    <a:pt x="150896" y="11586"/>
                  </a:lnTo>
                  <a:lnTo>
                    <a:pt x="148333" y="14150"/>
                  </a:lnTo>
                  <a:lnTo>
                    <a:pt x="148333" y="23077"/>
                  </a:lnTo>
                  <a:lnTo>
                    <a:pt x="206640" y="23077"/>
                  </a:lnTo>
                  <a:lnTo>
                    <a:pt x="206640" y="26875"/>
                  </a:lnTo>
                  <a:lnTo>
                    <a:pt x="198853" y="34663"/>
                  </a:lnTo>
                  <a:lnTo>
                    <a:pt x="148333" y="34663"/>
                  </a:lnTo>
                  <a:lnTo>
                    <a:pt x="148333" y="44919"/>
                  </a:lnTo>
                  <a:lnTo>
                    <a:pt x="150896" y="47483"/>
                  </a:lnTo>
                  <a:lnTo>
                    <a:pt x="192491" y="47483"/>
                  </a:lnTo>
                  <a:lnTo>
                    <a:pt x="195054" y="50047"/>
                  </a:lnTo>
                  <a:lnTo>
                    <a:pt x="195054" y="56505"/>
                  </a:lnTo>
                  <a:lnTo>
                    <a:pt x="192491" y="59069"/>
                  </a:lnTo>
                  <a:close/>
                </a:path>
                <a:path w="286384" h="156210">
                  <a:moveTo>
                    <a:pt x="206640" y="23077"/>
                  </a:moveTo>
                  <a:lnTo>
                    <a:pt x="192491" y="23077"/>
                  </a:lnTo>
                  <a:lnTo>
                    <a:pt x="195054" y="20512"/>
                  </a:lnTo>
                  <a:lnTo>
                    <a:pt x="195054" y="14150"/>
                  </a:lnTo>
                  <a:lnTo>
                    <a:pt x="192491" y="11586"/>
                  </a:lnTo>
                  <a:lnTo>
                    <a:pt x="206640" y="11586"/>
                  </a:lnTo>
                  <a:lnTo>
                    <a:pt x="206640" y="23077"/>
                  </a:lnTo>
                  <a:close/>
                </a:path>
                <a:path w="286384" h="156210">
                  <a:moveTo>
                    <a:pt x="94014" y="59069"/>
                  </a:moveTo>
                  <a:lnTo>
                    <a:pt x="87556" y="59069"/>
                  </a:lnTo>
                  <a:lnTo>
                    <a:pt x="84992" y="56505"/>
                  </a:lnTo>
                  <a:lnTo>
                    <a:pt x="84992" y="7787"/>
                  </a:lnTo>
                  <a:lnTo>
                    <a:pt x="92683" y="0"/>
                  </a:lnTo>
                  <a:lnTo>
                    <a:pt x="125446" y="0"/>
                  </a:lnTo>
                  <a:lnTo>
                    <a:pt x="128010" y="2564"/>
                  </a:lnTo>
                  <a:lnTo>
                    <a:pt x="128010" y="9021"/>
                  </a:lnTo>
                  <a:lnTo>
                    <a:pt x="125542" y="11586"/>
                  </a:lnTo>
                  <a:lnTo>
                    <a:pt x="99141" y="11586"/>
                  </a:lnTo>
                  <a:lnTo>
                    <a:pt x="96578" y="14150"/>
                  </a:lnTo>
                  <a:lnTo>
                    <a:pt x="96578" y="56505"/>
                  </a:lnTo>
                  <a:lnTo>
                    <a:pt x="94014" y="59069"/>
                  </a:lnTo>
                  <a:close/>
                </a:path>
                <a:path w="286384" h="156210">
                  <a:moveTo>
                    <a:pt x="9496" y="80627"/>
                  </a:moveTo>
                  <a:lnTo>
                    <a:pt x="3132" y="80627"/>
                  </a:lnTo>
                  <a:lnTo>
                    <a:pt x="569" y="78063"/>
                  </a:lnTo>
                  <a:lnTo>
                    <a:pt x="474" y="7787"/>
                  </a:lnTo>
                  <a:lnTo>
                    <a:pt x="8261" y="0"/>
                  </a:lnTo>
                  <a:lnTo>
                    <a:pt x="62580" y="0"/>
                  </a:lnTo>
                  <a:lnTo>
                    <a:pt x="70273" y="7787"/>
                  </a:lnTo>
                  <a:lnTo>
                    <a:pt x="70273" y="11586"/>
                  </a:lnTo>
                  <a:lnTo>
                    <a:pt x="14623" y="11586"/>
                  </a:lnTo>
                  <a:lnTo>
                    <a:pt x="12060" y="14150"/>
                  </a:lnTo>
                  <a:lnTo>
                    <a:pt x="12060" y="47483"/>
                  </a:lnTo>
                  <a:lnTo>
                    <a:pt x="70273" y="47483"/>
                  </a:lnTo>
                  <a:lnTo>
                    <a:pt x="70273" y="51282"/>
                  </a:lnTo>
                  <a:lnTo>
                    <a:pt x="62485" y="59069"/>
                  </a:lnTo>
                  <a:lnTo>
                    <a:pt x="12060" y="59069"/>
                  </a:lnTo>
                  <a:lnTo>
                    <a:pt x="12060" y="78063"/>
                  </a:lnTo>
                  <a:lnTo>
                    <a:pt x="9496" y="80627"/>
                  </a:lnTo>
                  <a:close/>
                </a:path>
                <a:path w="286384" h="156210">
                  <a:moveTo>
                    <a:pt x="70273" y="47483"/>
                  </a:moveTo>
                  <a:lnTo>
                    <a:pt x="56122" y="47483"/>
                  </a:lnTo>
                  <a:lnTo>
                    <a:pt x="58686" y="44919"/>
                  </a:lnTo>
                  <a:lnTo>
                    <a:pt x="58686" y="14150"/>
                  </a:lnTo>
                  <a:lnTo>
                    <a:pt x="56122" y="11586"/>
                  </a:lnTo>
                  <a:lnTo>
                    <a:pt x="70273" y="11586"/>
                  </a:lnTo>
                  <a:lnTo>
                    <a:pt x="70273" y="47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286360" y="1093360"/>
            <a:ext cx="525780" cy="526415"/>
            <a:chOff x="9286360" y="1093360"/>
            <a:chExt cx="525780" cy="526415"/>
          </a:xfrm>
        </p:grpSpPr>
        <p:sp>
          <p:nvSpPr>
            <p:cNvPr id="15" name="object 15"/>
            <p:cNvSpPr/>
            <p:nvPr/>
          </p:nvSpPr>
          <p:spPr>
            <a:xfrm>
              <a:off x="9286354" y="1093368"/>
              <a:ext cx="525780" cy="526415"/>
            </a:xfrm>
            <a:custGeom>
              <a:avLst/>
              <a:gdLst/>
              <a:ahLst/>
              <a:cxnLst/>
              <a:rect l="l" t="t" r="r" b="b"/>
              <a:pathLst>
                <a:path w="525779" h="526415">
                  <a:moveTo>
                    <a:pt x="525297" y="21704"/>
                  </a:moveTo>
                  <a:lnTo>
                    <a:pt x="503656" y="21704"/>
                  </a:lnTo>
                  <a:lnTo>
                    <a:pt x="503656" y="503669"/>
                  </a:lnTo>
                  <a:lnTo>
                    <a:pt x="525297" y="503669"/>
                  </a:lnTo>
                  <a:lnTo>
                    <a:pt x="525297" y="21704"/>
                  </a:lnTo>
                  <a:close/>
                </a:path>
                <a:path w="525779" h="526415">
                  <a:moveTo>
                    <a:pt x="52529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504202"/>
                  </a:lnTo>
                  <a:lnTo>
                    <a:pt x="0" y="525792"/>
                  </a:lnTo>
                  <a:lnTo>
                    <a:pt x="525297" y="525792"/>
                  </a:lnTo>
                  <a:lnTo>
                    <a:pt x="525297" y="504202"/>
                  </a:lnTo>
                  <a:lnTo>
                    <a:pt x="21729" y="504202"/>
                  </a:lnTo>
                  <a:lnTo>
                    <a:pt x="21729" y="21590"/>
                  </a:lnTo>
                  <a:lnTo>
                    <a:pt x="525297" y="21590"/>
                  </a:lnTo>
                  <a:lnTo>
                    <a:pt x="525297" y="0"/>
                  </a:lnTo>
                  <a:close/>
                </a:path>
              </a:pathLst>
            </a:custGeom>
            <a:solidFill>
              <a:srgbClr val="E2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1736" y="1188959"/>
              <a:ext cx="206635" cy="2066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0416" y="1450504"/>
              <a:ext cx="397209" cy="7262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617316" y="1093326"/>
            <a:ext cx="525780" cy="525780"/>
            <a:chOff x="8617316" y="1093326"/>
            <a:chExt cx="525780" cy="525780"/>
          </a:xfrm>
        </p:grpSpPr>
        <p:sp>
          <p:nvSpPr>
            <p:cNvPr id="19" name="object 19"/>
            <p:cNvSpPr/>
            <p:nvPr/>
          </p:nvSpPr>
          <p:spPr>
            <a:xfrm>
              <a:off x="8617316" y="1093326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80">
                  <a:moveTo>
                    <a:pt x="525332" y="525352"/>
                  </a:moveTo>
                  <a:lnTo>
                    <a:pt x="0" y="525352"/>
                  </a:lnTo>
                  <a:lnTo>
                    <a:pt x="0" y="0"/>
                  </a:lnTo>
                  <a:lnTo>
                    <a:pt x="525332" y="0"/>
                  </a:lnTo>
                  <a:lnTo>
                    <a:pt x="525332" y="525352"/>
                  </a:lnTo>
                  <a:close/>
                </a:path>
              </a:pathLst>
            </a:custGeom>
            <a:solidFill>
              <a:srgbClr val="005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31157" y="1107235"/>
              <a:ext cx="497840" cy="497840"/>
            </a:xfrm>
            <a:custGeom>
              <a:avLst/>
              <a:gdLst/>
              <a:ahLst/>
              <a:cxnLst/>
              <a:rect l="l" t="t" r="r" b="b"/>
              <a:pathLst>
                <a:path w="497840" h="497840">
                  <a:moveTo>
                    <a:pt x="248747" y="497564"/>
                  </a:moveTo>
                  <a:lnTo>
                    <a:pt x="204029" y="493552"/>
                  </a:lnTo>
                  <a:lnTo>
                    <a:pt x="161942" y="481992"/>
                  </a:lnTo>
                  <a:lnTo>
                    <a:pt x="123188" y="463587"/>
                  </a:lnTo>
                  <a:lnTo>
                    <a:pt x="88470" y="439039"/>
                  </a:lnTo>
                  <a:lnTo>
                    <a:pt x="58490" y="409052"/>
                  </a:lnTo>
                  <a:lnTo>
                    <a:pt x="33951" y="374327"/>
                  </a:lnTo>
                  <a:lnTo>
                    <a:pt x="15554" y="335568"/>
                  </a:lnTo>
                  <a:lnTo>
                    <a:pt x="4003" y="293477"/>
                  </a:lnTo>
                  <a:lnTo>
                    <a:pt x="0" y="248756"/>
                  </a:lnTo>
                  <a:lnTo>
                    <a:pt x="4012" y="204037"/>
                  </a:lnTo>
                  <a:lnTo>
                    <a:pt x="15571" y="161948"/>
                  </a:lnTo>
                  <a:lnTo>
                    <a:pt x="33976" y="123193"/>
                  </a:lnTo>
                  <a:lnTo>
                    <a:pt x="58522" y="88474"/>
                  </a:lnTo>
                  <a:lnTo>
                    <a:pt x="88509" y="58493"/>
                  </a:lnTo>
                  <a:lnTo>
                    <a:pt x="123232" y="33952"/>
                  </a:lnTo>
                  <a:lnTo>
                    <a:pt x="161990" y="15555"/>
                  </a:lnTo>
                  <a:lnTo>
                    <a:pt x="204079" y="4003"/>
                  </a:lnTo>
                  <a:lnTo>
                    <a:pt x="248798" y="0"/>
                  </a:lnTo>
                  <a:lnTo>
                    <a:pt x="293515" y="4023"/>
                  </a:lnTo>
                  <a:lnTo>
                    <a:pt x="335601" y="15592"/>
                  </a:lnTo>
                  <a:lnTo>
                    <a:pt x="374354" y="34004"/>
                  </a:lnTo>
                  <a:lnTo>
                    <a:pt x="409070" y="58556"/>
                  </a:lnTo>
                  <a:lnTo>
                    <a:pt x="439049" y="88547"/>
                  </a:lnTo>
                  <a:lnTo>
                    <a:pt x="463588" y="123273"/>
                  </a:lnTo>
                  <a:lnTo>
                    <a:pt x="481985" y="162034"/>
                  </a:lnTo>
                  <a:lnTo>
                    <a:pt x="493538" y="204125"/>
                  </a:lnTo>
                  <a:lnTo>
                    <a:pt x="497545" y="248846"/>
                  </a:lnTo>
                  <a:lnTo>
                    <a:pt x="493526" y="293557"/>
                  </a:lnTo>
                  <a:lnTo>
                    <a:pt x="481962" y="335639"/>
                  </a:lnTo>
                  <a:lnTo>
                    <a:pt x="463555" y="374388"/>
                  </a:lnTo>
                  <a:lnTo>
                    <a:pt x="439008" y="409102"/>
                  </a:lnTo>
                  <a:lnTo>
                    <a:pt x="409023" y="439079"/>
                  </a:lnTo>
                  <a:lnTo>
                    <a:pt x="374302" y="463616"/>
                  </a:lnTo>
                  <a:lnTo>
                    <a:pt x="335547" y="482011"/>
                  </a:lnTo>
                  <a:lnTo>
                    <a:pt x="293461" y="493561"/>
                  </a:lnTo>
                  <a:lnTo>
                    <a:pt x="248747" y="497564"/>
                  </a:lnTo>
                  <a:close/>
                </a:path>
              </a:pathLst>
            </a:custGeom>
            <a:solidFill>
              <a:srgbClr val="E609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46916" y="1122996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90">
                  <a:moveTo>
                    <a:pt x="232988" y="466045"/>
                  </a:moveTo>
                  <a:lnTo>
                    <a:pt x="186027" y="461306"/>
                  </a:lnTo>
                  <a:lnTo>
                    <a:pt x="142289" y="447724"/>
                  </a:lnTo>
                  <a:lnTo>
                    <a:pt x="102711" y="426235"/>
                  </a:lnTo>
                  <a:lnTo>
                    <a:pt x="68229" y="397778"/>
                  </a:lnTo>
                  <a:lnTo>
                    <a:pt x="39780" y="363288"/>
                  </a:lnTo>
                  <a:lnTo>
                    <a:pt x="18301" y="323703"/>
                  </a:lnTo>
                  <a:lnTo>
                    <a:pt x="4729" y="279960"/>
                  </a:lnTo>
                  <a:lnTo>
                    <a:pt x="0" y="232997"/>
                  </a:lnTo>
                  <a:lnTo>
                    <a:pt x="4738" y="186034"/>
                  </a:lnTo>
                  <a:lnTo>
                    <a:pt x="18320" y="142294"/>
                  </a:lnTo>
                  <a:lnTo>
                    <a:pt x="39807" y="102714"/>
                  </a:lnTo>
                  <a:lnTo>
                    <a:pt x="68264" y="68231"/>
                  </a:lnTo>
                  <a:lnTo>
                    <a:pt x="102752" y="39781"/>
                  </a:lnTo>
                  <a:lnTo>
                    <a:pt x="142336" y="18302"/>
                  </a:lnTo>
                  <a:lnTo>
                    <a:pt x="186077" y="4729"/>
                  </a:lnTo>
                  <a:lnTo>
                    <a:pt x="233039" y="0"/>
                  </a:lnTo>
                  <a:lnTo>
                    <a:pt x="280000" y="4744"/>
                  </a:lnTo>
                  <a:lnTo>
                    <a:pt x="323739" y="18332"/>
                  </a:lnTo>
                  <a:lnTo>
                    <a:pt x="363319" y="39827"/>
                  </a:lnTo>
                  <a:lnTo>
                    <a:pt x="397803" y="68290"/>
                  </a:lnTo>
                  <a:lnTo>
                    <a:pt x="426252" y="102786"/>
                  </a:lnTo>
                  <a:lnTo>
                    <a:pt x="447731" y="142375"/>
                  </a:lnTo>
                  <a:lnTo>
                    <a:pt x="461302" y="186121"/>
                  </a:lnTo>
                  <a:lnTo>
                    <a:pt x="466027" y="233086"/>
                  </a:lnTo>
                  <a:lnTo>
                    <a:pt x="461280" y="280040"/>
                  </a:lnTo>
                  <a:lnTo>
                    <a:pt x="447692" y="323772"/>
                  </a:lnTo>
                  <a:lnTo>
                    <a:pt x="426201" y="363345"/>
                  </a:lnTo>
                  <a:lnTo>
                    <a:pt x="397744" y="397823"/>
                  </a:lnTo>
                  <a:lnTo>
                    <a:pt x="363256" y="426268"/>
                  </a:lnTo>
                  <a:lnTo>
                    <a:pt x="323677" y="447745"/>
                  </a:lnTo>
                  <a:lnTo>
                    <a:pt x="279941" y="461316"/>
                  </a:lnTo>
                  <a:lnTo>
                    <a:pt x="232988" y="466045"/>
                  </a:lnTo>
                  <a:close/>
                </a:path>
              </a:pathLst>
            </a:custGeom>
            <a:solidFill>
              <a:srgbClr val="FFE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3476" y="1263519"/>
              <a:ext cx="412461" cy="16271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452" y="74676"/>
              <a:ext cx="10858498" cy="67833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75704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776084" cy="6858000"/>
            </a:xfrm>
            <a:custGeom>
              <a:avLst/>
              <a:gdLst/>
              <a:ahLst/>
              <a:cxnLst/>
              <a:rect l="l" t="t" r="r" b="b"/>
              <a:pathLst>
                <a:path w="6776084" h="6858000">
                  <a:moveTo>
                    <a:pt x="645434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85363" y="6858000"/>
                  </a:lnTo>
                  <a:lnTo>
                    <a:pt x="3308680" y="6782434"/>
                  </a:lnTo>
                  <a:lnTo>
                    <a:pt x="3353543" y="6765774"/>
                  </a:lnTo>
                  <a:lnTo>
                    <a:pt x="3398214" y="6748719"/>
                  </a:lnTo>
                  <a:lnTo>
                    <a:pt x="3442689" y="6731273"/>
                  </a:lnTo>
                  <a:lnTo>
                    <a:pt x="3486968" y="6713438"/>
                  </a:lnTo>
                  <a:lnTo>
                    <a:pt x="3531047" y="6695215"/>
                  </a:lnTo>
                  <a:lnTo>
                    <a:pt x="3574926" y="6676607"/>
                  </a:lnTo>
                  <a:lnTo>
                    <a:pt x="3618601" y="6657617"/>
                  </a:lnTo>
                  <a:lnTo>
                    <a:pt x="3662070" y="6638245"/>
                  </a:lnTo>
                  <a:lnTo>
                    <a:pt x="3705332" y="6618494"/>
                  </a:lnTo>
                  <a:lnTo>
                    <a:pt x="3748384" y="6598367"/>
                  </a:lnTo>
                  <a:lnTo>
                    <a:pt x="3791224" y="6577865"/>
                  </a:lnTo>
                  <a:lnTo>
                    <a:pt x="3833851" y="6556991"/>
                  </a:lnTo>
                  <a:lnTo>
                    <a:pt x="3876261" y="6535746"/>
                  </a:lnTo>
                  <a:lnTo>
                    <a:pt x="3918453" y="6514133"/>
                  </a:lnTo>
                  <a:lnTo>
                    <a:pt x="3960425" y="6492154"/>
                  </a:lnTo>
                  <a:lnTo>
                    <a:pt x="4002175" y="6469811"/>
                  </a:lnTo>
                  <a:lnTo>
                    <a:pt x="4043700" y="6447106"/>
                  </a:lnTo>
                  <a:lnTo>
                    <a:pt x="4084999" y="6424041"/>
                  </a:lnTo>
                  <a:lnTo>
                    <a:pt x="4126069" y="6400618"/>
                  </a:lnTo>
                  <a:lnTo>
                    <a:pt x="4166908" y="6376840"/>
                  </a:lnTo>
                  <a:lnTo>
                    <a:pt x="4207514" y="6352708"/>
                  </a:lnTo>
                  <a:lnTo>
                    <a:pt x="4247886" y="6328224"/>
                  </a:lnTo>
                  <a:lnTo>
                    <a:pt x="4288020" y="6303392"/>
                  </a:lnTo>
                  <a:lnTo>
                    <a:pt x="4327915" y="6278212"/>
                  </a:lnTo>
                  <a:lnTo>
                    <a:pt x="4367569" y="6252687"/>
                  </a:lnTo>
                  <a:lnTo>
                    <a:pt x="4406979" y="6226819"/>
                  </a:lnTo>
                  <a:lnTo>
                    <a:pt x="4446144" y="6200611"/>
                  </a:lnTo>
                  <a:lnTo>
                    <a:pt x="4485061" y="6174063"/>
                  </a:lnTo>
                  <a:lnTo>
                    <a:pt x="4523728" y="6147179"/>
                  </a:lnTo>
                  <a:lnTo>
                    <a:pt x="4562144" y="6119960"/>
                  </a:lnTo>
                  <a:lnTo>
                    <a:pt x="4600306" y="6092409"/>
                  </a:lnTo>
                  <a:lnTo>
                    <a:pt x="4638211" y="6064528"/>
                  </a:lnTo>
                  <a:lnTo>
                    <a:pt x="4675858" y="6036318"/>
                  </a:lnTo>
                  <a:lnTo>
                    <a:pt x="4713245" y="6007783"/>
                  </a:lnTo>
                  <a:lnTo>
                    <a:pt x="4750370" y="5978923"/>
                  </a:lnTo>
                  <a:lnTo>
                    <a:pt x="4787230" y="5949741"/>
                  </a:lnTo>
                  <a:lnTo>
                    <a:pt x="4823824" y="5920240"/>
                  </a:lnTo>
                  <a:lnTo>
                    <a:pt x="4860148" y="5890421"/>
                  </a:lnTo>
                  <a:lnTo>
                    <a:pt x="4896202" y="5860286"/>
                  </a:lnTo>
                  <a:lnTo>
                    <a:pt x="4931983" y="5829838"/>
                  </a:lnTo>
                  <a:lnTo>
                    <a:pt x="4967489" y="5799079"/>
                  </a:lnTo>
                  <a:lnTo>
                    <a:pt x="5002718" y="5768010"/>
                  </a:lnTo>
                  <a:lnTo>
                    <a:pt x="5037668" y="5736634"/>
                  </a:lnTo>
                  <a:lnTo>
                    <a:pt x="5072336" y="5704953"/>
                  </a:lnTo>
                  <a:lnTo>
                    <a:pt x="5106720" y="5672970"/>
                  </a:lnTo>
                  <a:lnTo>
                    <a:pt x="5140819" y="5640685"/>
                  </a:lnTo>
                  <a:lnTo>
                    <a:pt x="5174631" y="5608102"/>
                  </a:lnTo>
                  <a:lnTo>
                    <a:pt x="5208152" y="5575222"/>
                  </a:lnTo>
                  <a:lnTo>
                    <a:pt x="5241382" y="5542048"/>
                  </a:lnTo>
                  <a:lnTo>
                    <a:pt x="5274318" y="5508581"/>
                  </a:lnTo>
                  <a:lnTo>
                    <a:pt x="5306957" y="5474824"/>
                  </a:lnTo>
                  <a:lnTo>
                    <a:pt x="5339298" y="5440779"/>
                  </a:lnTo>
                  <a:lnTo>
                    <a:pt x="5371339" y="5406448"/>
                  </a:lnTo>
                  <a:lnTo>
                    <a:pt x="5403078" y="5371833"/>
                  </a:lnTo>
                  <a:lnTo>
                    <a:pt x="5434511" y="5336936"/>
                  </a:lnTo>
                  <a:lnTo>
                    <a:pt x="5465639" y="5301759"/>
                  </a:lnTo>
                  <a:lnTo>
                    <a:pt x="5496457" y="5266305"/>
                  </a:lnTo>
                  <a:lnTo>
                    <a:pt x="5526964" y="5230576"/>
                  </a:lnTo>
                  <a:lnTo>
                    <a:pt x="5557159" y="5194572"/>
                  </a:lnTo>
                  <a:lnTo>
                    <a:pt x="5587038" y="5158298"/>
                  </a:lnTo>
                  <a:lnTo>
                    <a:pt x="5616601" y="5121755"/>
                  </a:lnTo>
                  <a:lnTo>
                    <a:pt x="5645843" y="5084944"/>
                  </a:lnTo>
                  <a:lnTo>
                    <a:pt x="5674765" y="5047868"/>
                  </a:lnTo>
                  <a:lnTo>
                    <a:pt x="5703363" y="5010530"/>
                  </a:lnTo>
                  <a:lnTo>
                    <a:pt x="5731635" y="4972931"/>
                  </a:lnTo>
                  <a:lnTo>
                    <a:pt x="5759579" y="4935073"/>
                  </a:lnTo>
                  <a:lnTo>
                    <a:pt x="5787194" y="4896959"/>
                  </a:lnTo>
                  <a:lnTo>
                    <a:pt x="5814477" y="4858590"/>
                  </a:lnTo>
                  <a:lnTo>
                    <a:pt x="5841425" y="4819969"/>
                  </a:lnTo>
                  <a:lnTo>
                    <a:pt x="5868037" y="4781098"/>
                  </a:lnTo>
                  <a:lnTo>
                    <a:pt x="5894311" y="4741978"/>
                  </a:lnTo>
                  <a:lnTo>
                    <a:pt x="5920245" y="4702613"/>
                  </a:lnTo>
                  <a:lnTo>
                    <a:pt x="5945836" y="4663004"/>
                  </a:lnTo>
                  <a:lnTo>
                    <a:pt x="5971083" y="4623153"/>
                  </a:lnTo>
                  <a:lnTo>
                    <a:pt x="5995982" y="4583062"/>
                  </a:lnTo>
                  <a:lnTo>
                    <a:pt x="6020533" y="4542734"/>
                  </a:lnTo>
                  <a:lnTo>
                    <a:pt x="6044733" y="4502171"/>
                  </a:lnTo>
                  <a:lnTo>
                    <a:pt x="6068580" y="4461374"/>
                  </a:lnTo>
                  <a:lnTo>
                    <a:pt x="6092072" y="4420346"/>
                  </a:lnTo>
                  <a:lnTo>
                    <a:pt x="6115206" y="4379088"/>
                  </a:lnTo>
                  <a:lnTo>
                    <a:pt x="6137981" y="4337604"/>
                  </a:lnTo>
                  <a:lnTo>
                    <a:pt x="6160395" y="4295895"/>
                  </a:lnTo>
                  <a:lnTo>
                    <a:pt x="6182445" y="4253963"/>
                  </a:lnTo>
                  <a:lnTo>
                    <a:pt x="6204129" y="4211810"/>
                  </a:lnTo>
                  <a:lnTo>
                    <a:pt x="6225446" y="4169439"/>
                  </a:lnTo>
                  <a:lnTo>
                    <a:pt x="6246392" y="4126852"/>
                  </a:lnTo>
                  <a:lnTo>
                    <a:pt x="6266967" y="4084050"/>
                  </a:lnTo>
                  <a:lnTo>
                    <a:pt x="6287167" y="4041035"/>
                  </a:lnTo>
                  <a:lnTo>
                    <a:pt x="6306991" y="3997811"/>
                  </a:lnTo>
                  <a:lnTo>
                    <a:pt x="6326437" y="3954379"/>
                  </a:lnTo>
                  <a:lnTo>
                    <a:pt x="6345502" y="3910740"/>
                  </a:lnTo>
                  <a:lnTo>
                    <a:pt x="6364185" y="3866898"/>
                  </a:lnTo>
                  <a:lnTo>
                    <a:pt x="6382483" y="3822855"/>
                  </a:lnTo>
                  <a:lnTo>
                    <a:pt x="6400394" y="3778611"/>
                  </a:lnTo>
                  <a:lnTo>
                    <a:pt x="6417916" y="3734170"/>
                  </a:lnTo>
                  <a:lnTo>
                    <a:pt x="6435047" y="3689534"/>
                  </a:lnTo>
                  <a:lnTo>
                    <a:pt x="6451786" y="3644704"/>
                  </a:lnTo>
                  <a:lnTo>
                    <a:pt x="6468129" y="3599684"/>
                  </a:lnTo>
                  <a:lnTo>
                    <a:pt x="6484074" y="3554474"/>
                  </a:lnTo>
                  <a:lnTo>
                    <a:pt x="6499620" y="3509077"/>
                  </a:lnTo>
                  <a:lnTo>
                    <a:pt x="6514765" y="3463496"/>
                  </a:lnTo>
                  <a:lnTo>
                    <a:pt x="6529506" y="3417732"/>
                  </a:lnTo>
                  <a:lnTo>
                    <a:pt x="6543841" y="3371787"/>
                  </a:lnTo>
                  <a:lnTo>
                    <a:pt x="6557768" y="3325663"/>
                  </a:lnTo>
                  <a:lnTo>
                    <a:pt x="6571286" y="3279364"/>
                  </a:lnTo>
                  <a:lnTo>
                    <a:pt x="6584391" y="3232890"/>
                  </a:lnTo>
                  <a:lnTo>
                    <a:pt x="6597082" y="3186243"/>
                  </a:lnTo>
                  <a:lnTo>
                    <a:pt x="6609356" y="3139427"/>
                  </a:lnTo>
                  <a:lnTo>
                    <a:pt x="6621213" y="3092443"/>
                  </a:lnTo>
                  <a:lnTo>
                    <a:pt x="6632648" y="3045293"/>
                  </a:lnTo>
                  <a:lnTo>
                    <a:pt x="6643662" y="2997979"/>
                  </a:lnTo>
                  <a:lnTo>
                    <a:pt x="6654250" y="2950503"/>
                  </a:lnTo>
                  <a:lnTo>
                    <a:pt x="6664411" y="2902868"/>
                  </a:lnTo>
                  <a:lnTo>
                    <a:pt x="6674144" y="2855076"/>
                  </a:lnTo>
                  <a:lnTo>
                    <a:pt x="6683445" y="2807128"/>
                  </a:lnTo>
                  <a:lnTo>
                    <a:pt x="6692314" y="2759027"/>
                  </a:lnTo>
                  <a:lnTo>
                    <a:pt x="6700747" y="2710775"/>
                  </a:lnTo>
                  <a:lnTo>
                    <a:pt x="6708742" y="2662374"/>
                  </a:lnTo>
                  <a:lnTo>
                    <a:pt x="6716299" y="2613826"/>
                  </a:lnTo>
                  <a:lnTo>
                    <a:pt x="6723413" y="2565133"/>
                  </a:lnTo>
                  <a:lnTo>
                    <a:pt x="6730084" y="2516298"/>
                  </a:lnTo>
                  <a:lnTo>
                    <a:pt x="6736309" y="2467322"/>
                  </a:lnTo>
                  <a:lnTo>
                    <a:pt x="6742086" y="2418208"/>
                  </a:lnTo>
                  <a:lnTo>
                    <a:pt x="6747413" y="2368957"/>
                  </a:lnTo>
                  <a:lnTo>
                    <a:pt x="6752288" y="2319572"/>
                  </a:lnTo>
                  <a:lnTo>
                    <a:pt x="6756708" y="2270055"/>
                  </a:lnTo>
                  <a:lnTo>
                    <a:pt x="6760672" y="2220408"/>
                  </a:lnTo>
                  <a:lnTo>
                    <a:pt x="6764178" y="2170633"/>
                  </a:lnTo>
                  <a:lnTo>
                    <a:pt x="6767223" y="2120733"/>
                  </a:lnTo>
                  <a:lnTo>
                    <a:pt x="6769806" y="2070708"/>
                  </a:lnTo>
                  <a:lnTo>
                    <a:pt x="6771923" y="2020562"/>
                  </a:lnTo>
                  <a:lnTo>
                    <a:pt x="6773574" y="1970297"/>
                  </a:lnTo>
                  <a:lnTo>
                    <a:pt x="6774756" y="1919914"/>
                  </a:lnTo>
                  <a:lnTo>
                    <a:pt x="6775466" y="1869416"/>
                  </a:lnTo>
                  <a:lnTo>
                    <a:pt x="6775704" y="1818805"/>
                  </a:lnTo>
                  <a:lnTo>
                    <a:pt x="6775456" y="1767100"/>
                  </a:lnTo>
                  <a:lnTo>
                    <a:pt x="6774714" y="1715514"/>
                  </a:lnTo>
                  <a:lnTo>
                    <a:pt x="6773481" y="1664049"/>
                  </a:lnTo>
                  <a:lnTo>
                    <a:pt x="6771759" y="1612706"/>
                  </a:lnTo>
                  <a:lnTo>
                    <a:pt x="6769549" y="1561488"/>
                  </a:lnTo>
                  <a:lnTo>
                    <a:pt x="6766854" y="1510397"/>
                  </a:lnTo>
                  <a:lnTo>
                    <a:pt x="6763677" y="1459435"/>
                  </a:lnTo>
                  <a:lnTo>
                    <a:pt x="6760020" y="1408605"/>
                  </a:lnTo>
                  <a:lnTo>
                    <a:pt x="6755884" y="1357909"/>
                  </a:lnTo>
                  <a:lnTo>
                    <a:pt x="6751273" y="1307349"/>
                  </a:lnTo>
                  <a:lnTo>
                    <a:pt x="6746188" y="1256927"/>
                  </a:lnTo>
                  <a:lnTo>
                    <a:pt x="6740631" y="1206646"/>
                  </a:lnTo>
                  <a:lnTo>
                    <a:pt x="6734605" y="1156508"/>
                  </a:lnTo>
                  <a:lnTo>
                    <a:pt x="6728113" y="1106515"/>
                  </a:lnTo>
                  <a:lnTo>
                    <a:pt x="6721156" y="1056669"/>
                  </a:lnTo>
                  <a:lnTo>
                    <a:pt x="6713736" y="1006973"/>
                  </a:lnTo>
                  <a:lnTo>
                    <a:pt x="6705856" y="957429"/>
                  </a:lnTo>
                  <a:lnTo>
                    <a:pt x="6697519" y="908039"/>
                  </a:lnTo>
                  <a:lnTo>
                    <a:pt x="6688725" y="858805"/>
                  </a:lnTo>
                  <a:lnTo>
                    <a:pt x="6679479" y="809729"/>
                  </a:lnTo>
                  <a:lnTo>
                    <a:pt x="6669781" y="760815"/>
                  </a:lnTo>
                  <a:lnTo>
                    <a:pt x="6659634" y="712064"/>
                  </a:lnTo>
                  <a:lnTo>
                    <a:pt x="6649041" y="663478"/>
                  </a:lnTo>
                  <a:lnTo>
                    <a:pt x="6638003" y="615059"/>
                  </a:lnTo>
                  <a:lnTo>
                    <a:pt x="6626523" y="566811"/>
                  </a:lnTo>
                  <a:lnTo>
                    <a:pt x="6614603" y="518734"/>
                  </a:lnTo>
                  <a:lnTo>
                    <a:pt x="6602245" y="470832"/>
                  </a:lnTo>
                  <a:lnTo>
                    <a:pt x="6589452" y="423106"/>
                  </a:lnTo>
                  <a:lnTo>
                    <a:pt x="6576226" y="375559"/>
                  </a:lnTo>
                  <a:lnTo>
                    <a:pt x="6562569" y="328194"/>
                  </a:lnTo>
                  <a:lnTo>
                    <a:pt x="6548483" y="281011"/>
                  </a:lnTo>
                  <a:lnTo>
                    <a:pt x="6533971" y="234014"/>
                  </a:lnTo>
                  <a:lnTo>
                    <a:pt x="6519035" y="187205"/>
                  </a:lnTo>
                  <a:lnTo>
                    <a:pt x="6503676" y="140586"/>
                  </a:lnTo>
                  <a:lnTo>
                    <a:pt x="6487898" y="94159"/>
                  </a:lnTo>
                  <a:lnTo>
                    <a:pt x="6471703" y="47927"/>
                  </a:lnTo>
                  <a:lnTo>
                    <a:pt x="6455092" y="1892"/>
                  </a:lnTo>
                  <a:lnTo>
                    <a:pt x="6454343" y="0"/>
                  </a:lnTo>
                  <a:close/>
                </a:path>
              </a:pathLst>
            </a:custGeom>
            <a:solidFill>
              <a:srgbClr val="04535E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89460" cy="91440"/>
            </a:xfrm>
            <a:custGeom>
              <a:avLst/>
              <a:gdLst/>
              <a:ahLst/>
              <a:cxnLst/>
              <a:rect l="l" t="t" r="r" b="b"/>
              <a:pathLst>
                <a:path w="12189460" h="91440">
                  <a:moveTo>
                    <a:pt x="12188952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2188952" y="91440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8EB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35267" y="2287523"/>
              <a:ext cx="696595" cy="669290"/>
            </a:xfrm>
            <a:custGeom>
              <a:avLst/>
              <a:gdLst/>
              <a:ahLst/>
              <a:cxnLst/>
              <a:rect l="l" t="t" r="r" b="b"/>
              <a:pathLst>
                <a:path w="696595" h="669289">
                  <a:moveTo>
                    <a:pt x="348234" y="0"/>
                  </a:moveTo>
                  <a:lnTo>
                    <a:pt x="300979" y="3053"/>
                  </a:lnTo>
                  <a:lnTo>
                    <a:pt x="255658" y="11949"/>
                  </a:lnTo>
                  <a:lnTo>
                    <a:pt x="212683" y="26288"/>
                  </a:lnTo>
                  <a:lnTo>
                    <a:pt x="172471" y="45672"/>
                  </a:lnTo>
                  <a:lnTo>
                    <a:pt x="135436" y="69701"/>
                  </a:lnTo>
                  <a:lnTo>
                    <a:pt x="101993" y="97978"/>
                  </a:lnTo>
                  <a:lnTo>
                    <a:pt x="72557" y="130104"/>
                  </a:lnTo>
                  <a:lnTo>
                    <a:pt x="47543" y="165681"/>
                  </a:lnTo>
                  <a:lnTo>
                    <a:pt x="27365" y="204309"/>
                  </a:lnTo>
                  <a:lnTo>
                    <a:pt x="12438" y="245590"/>
                  </a:lnTo>
                  <a:lnTo>
                    <a:pt x="3178" y="289126"/>
                  </a:lnTo>
                  <a:lnTo>
                    <a:pt x="0" y="334517"/>
                  </a:lnTo>
                  <a:lnTo>
                    <a:pt x="3178" y="379909"/>
                  </a:lnTo>
                  <a:lnTo>
                    <a:pt x="12438" y="423445"/>
                  </a:lnTo>
                  <a:lnTo>
                    <a:pt x="27365" y="464726"/>
                  </a:lnTo>
                  <a:lnTo>
                    <a:pt x="47543" y="503354"/>
                  </a:lnTo>
                  <a:lnTo>
                    <a:pt x="72557" y="538931"/>
                  </a:lnTo>
                  <a:lnTo>
                    <a:pt x="101993" y="571057"/>
                  </a:lnTo>
                  <a:lnTo>
                    <a:pt x="135436" y="599334"/>
                  </a:lnTo>
                  <a:lnTo>
                    <a:pt x="172471" y="623363"/>
                  </a:lnTo>
                  <a:lnTo>
                    <a:pt x="212683" y="642747"/>
                  </a:lnTo>
                  <a:lnTo>
                    <a:pt x="255658" y="657086"/>
                  </a:lnTo>
                  <a:lnTo>
                    <a:pt x="300979" y="665982"/>
                  </a:lnTo>
                  <a:lnTo>
                    <a:pt x="348234" y="669035"/>
                  </a:lnTo>
                  <a:lnTo>
                    <a:pt x="395488" y="665982"/>
                  </a:lnTo>
                  <a:lnTo>
                    <a:pt x="440809" y="657086"/>
                  </a:lnTo>
                  <a:lnTo>
                    <a:pt x="483784" y="642747"/>
                  </a:lnTo>
                  <a:lnTo>
                    <a:pt x="523996" y="623363"/>
                  </a:lnTo>
                  <a:lnTo>
                    <a:pt x="561031" y="599334"/>
                  </a:lnTo>
                  <a:lnTo>
                    <a:pt x="594474" y="571057"/>
                  </a:lnTo>
                  <a:lnTo>
                    <a:pt x="623910" y="538931"/>
                  </a:lnTo>
                  <a:lnTo>
                    <a:pt x="648924" y="503354"/>
                  </a:lnTo>
                  <a:lnTo>
                    <a:pt x="669102" y="464726"/>
                  </a:lnTo>
                  <a:lnTo>
                    <a:pt x="684029" y="423445"/>
                  </a:lnTo>
                  <a:lnTo>
                    <a:pt x="693289" y="379909"/>
                  </a:lnTo>
                  <a:lnTo>
                    <a:pt x="696468" y="334517"/>
                  </a:lnTo>
                  <a:lnTo>
                    <a:pt x="693289" y="289126"/>
                  </a:lnTo>
                  <a:lnTo>
                    <a:pt x="684029" y="245590"/>
                  </a:lnTo>
                  <a:lnTo>
                    <a:pt x="669102" y="204309"/>
                  </a:lnTo>
                  <a:lnTo>
                    <a:pt x="648924" y="165681"/>
                  </a:lnTo>
                  <a:lnTo>
                    <a:pt x="623910" y="130104"/>
                  </a:lnTo>
                  <a:lnTo>
                    <a:pt x="594474" y="97978"/>
                  </a:lnTo>
                  <a:lnTo>
                    <a:pt x="561031" y="69701"/>
                  </a:lnTo>
                  <a:lnTo>
                    <a:pt x="523996" y="45672"/>
                  </a:lnTo>
                  <a:lnTo>
                    <a:pt x="483784" y="26288"/>
                  </a:lnTo>
                  <a:lnTo>
                    <a:pt x="440809" y="11949"/>
                  </a:lnTo>
                  <a:lnTo>
                    <a:pt x="395488" y="3053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35267" y="2287523"/>
              <a:ext cx="696595" cy="669290"/>
            </a:xfrm>
            <a:custGeom>
              <a:avLst/>
              <a:gdLst/>
              <a:ahLst/>
              <a:cxnLst/>
              <a:rect l="l" t="t" r="r" b="b"/>
              <a:pathLst>
                <a:path w="696595" h="669289">
                  <a:moveTo>
                    <a:pt x="0" y="334517"/>
                  </a:moveTo>
                  <a:lnTo>
                    <a:pt x="3178" y="289126"/>
                  </a:lnTo>
                  <a:lnTo>
                    <a:pt x="12438" y="245590"/>
                  </a:lnTo>
                  <a:lnTo>
                    <a:pt x="27365" y="204309"/>
                  </a:lnTo>
                  <a:lnTo>
                    <a:pt x="47543" y="165681"/>
                  </a:lnTo>
                  <a:lnTo>
                    <a:pt x="72557" y="130104"/>
                  </a:lnTo>
                  <a:lnTo>
                    <a:pt x="101993" y="97978"/>
                  </a:lnTo>
                  <a:lnTo>
                    <a:pt x="135436" y="69701"/>
                  </a:lnTo>
                  <a:lnTo>
                    <a:pt x="172471" y="45672"/>
                  </a:lnTo>
                  <a:lnTo>
                    <a:pt x="212683" y="26288"/>
                  </a:lnTo>
                  <a:lnTo>
                    <a:pt x="255658" y="11949"/>
                  </a:lnTo>
                  <a:lnTo>
                    <a:pt x="300979" y="3053"/>
                  </a:lnTo>
                  <a:lnTo>
                    <a:pt x="348234" y="0"/>
                  </a:lnTo>
                  <a:lnTo>
                    <a:pt x="395488" y="3053"/>
                  </a:lnTo>
                  <a:lnTo>
                    <a:pt x="440809" y="11949"/>
                  </a:lnTo>
                  <a:lnTo>
                    <a:pt x="483784" y="26288"/>
                  </a:lnTo>
                  <a:lnTo>
                    <a:pt x="523996" y="45672"/>
                  </a:lnTo>
                  <a:lnTo>
                    <a:pt x="561031" y="69701"/>
                  </a:lnTo>
                  <a:lnTo>
                    <a:pt x="594474" y="97978"/>
                  </a:lnTo>
                  <a:lnTo>
                    <a:pt x="623910" y="130104"/>
                  </a:lnTo>
                  <a:lnTo>
                    <a:pt x="648924" y="165681"/>
                  </a:lnTo>
                  <a:lnTo>
                    <a:pt x="669102" y="204309"/>
                  </a:lnTo>
                  <a:lnTo>
                    <a:pt x="684029" y="245590"/>
                  </a:lnTo>
                  <a:lnTo>
                    <a:pt x="693289" y="289126"/>
                  </a:lnTo>
                  <a:lnTo>
                    <a:pt x="696468" y="334517"/>
                  </a:lnTo>
                  <a:lnTo>
                    <a:pt x="693289" y="379909"/>
                  </a:lnTo>
                  <a:lnTo>
                    <a:pt x="684029" y="423445"/>
                  </a:lnTo>
                  <a:lnTo>
                    <a:pt x="669102" y="464726"/>
                  </a:lnTo>
                  <a:lnTo>
                    <a:pt x="648924" y="503354"/>
                  </a:lnTo>
                  <a:lnTo>
                    <a:pt x="623910" y="538931"/>
                  </a:lnTo>
                  <a:lnTo>
                    <a:pt x="594474" y="571057"/>
                  </a:lnTo>
                  <a:lnTo>
                    <a:pt x="561031" y="599334"/>
                  </a:lnTo>
                  <a:lnTo>
                    <a:pt x="523996" y="623363"/>
                  </a:lnTo>
                  <a:lnTo>
                    <a:pt x="483784" y="642747"/>
                  </a:lnTo>
                  <a:lnTo>
                    <a:pt x="440809" y="657086"/>
                  </a:lnTo>
                  <a:lnTo>
                    <a:pt x="395488" y="665982"/>
                  </a:lnTo>
                  <a:lnTo>
                    <a:pt x="348234" y="669035"/>
                  </a:lnTo>
                  <a:lnTo>
                    <a:pt x="300979" y="665982"/>
                  </a:lnTo>
                  <a:lnTo>
                    <a:pt x="255658" y="657086"/>
                  </a:lnTo>
                  <a:lnTo>
                    <a:pt x="212683" y="642747"/>
                  </a:lnTo>
                  <a:lnTo>
                    <a:pt x="172471" y="623363"/>
                  </a:lnTo>
                  <a:lnTo>
                    <a:pt x="135436" y="599334"/>
                  </a:lnTo>
                  <a:lnTo>
                    <a:pt x="101993" y="571057"/>
                  </a:lnTo>
                  <a:lnTo>
                    <a:pt x="72557" y="538931"/>
                  </a:lnTo>
                  <a:lnTo>
                    <a:pt x="47543" y="503354"/>
                  </a:lnTo>
                  <a:lnTo>
                    <a:pt x="27365" y="464726"/>
                  </a:lnTo>
                  <a:lnTo>
                    <a:pt x="12438" y="423445"/>
                  </a:lnTo>
                  <a:lnTo>
                    <a:pt x="3178" y="379909"/>
                  </a:lnTo>
                  <a:lnTo>
                    <a:pt x="0" y="3345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523" y="2464015"/>
              <a:ext cx="172121" cy="2148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58838" y="2745720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820" y="0"/>
                  </a:lnTo>
                </a:path>
              </a:pathLst>
            </a:custGeom>
            <a:ln w="6234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4560" y="2506674"/>
              <a:ext cx="80402" cy="2175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6520" y="2506652"/>
              <a:ext cx="80481" cy="2175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75518" y="2745782"/>
              <a:ext cx="420370" cy="35560"/>
            </a:xfrm>
            <a:custGeom>
              <a:avLst/>
              <a:gdLst/>
              <a:ahLst/>
              <a:cxnLst/>
              <a:rect l="l" t="t" r="r" b="b"/>
              <a:pathLst>
                <a:path w="420370" h="35560">
                  <a:moveTo>
                    <a:pt x="158804" y="9101"/>
                  </a:moveTo>
                  <a:lnTo>
                    <a:pt x="155955" y="0"/>
                  </a:lnTo>
                  <a:lnTo>
                    <a:pt x="128" y="0"/>
                  </a:lnTo>
                  <a:lnTo>
                    <a:pt x="128" y="5423"/>
                  </a:lnTo>
                  <a:lnTo>
                    <a:pt x="0" y="13365"/>
                  </a:lnTo>
                  <a:lnTo>
                    <a:pt x="3184" y="21008"/>
                  </a:lnTo>
                  <a:lnTo>
                    <a:pt x="8926" y="26526"/>
                  </a:lnTo>
                  <a:lnTo>
                    <a:pt x="14483" y="32261"/>
                  </a:lnTo>
                  <a:lnTo>
                    <a:pt x="22179" y="35456"/>
                  </a:lnTo>
                  <a:lnTo>
                    <a:pt x="30185" y="35347"/>
                  </a:lnTo>
                  <a:lnTo>
                    <a:pt x="390212" y="35347"/>
                  </a:lnTo>
                  <a:lnTo>
                    <a:pt x="401878" y="32944"/>
                  </a:lnTo>
                  <a:lnTo>
                    <a:pt x="411410" y="26526"/>
                  </a:lnTo>
                  <a:lnTo>
                    <a:pt x="417856" y="17038"/>
                  </a:lnTo>
                  <a:lnTo>
                    <a:pt x="420269" y="5423"/>
                  </a:lnTo>
                  <a:lnTo>
                    <a:pt x="420269" y="0"/>
                  </a:lnTo>
                  <a:lnTo>
                    <a:pt x="264129" y="0"/>
                  </a:lnTo>
                  <a:lnTo>
                    <a:pt x="261311" y="9101"/>
                  </a:lnTo>
                </a:path>
              </a:pathLst>
            </a:custGeom>
            <a:ln w="6234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4773" y="2462968"/>
              <a:ext cx="161444" cy="20645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360399" y="1184810"/>
            <a:ext cx="819785" cy="648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90"/>
              </a:lnSpc>
              <a:spcBef>
                <a:spcPts val="95"/>
              </a:spcBef>
            </a:pPr>
            <a:r>
              <a:rPr b="0" spc="-140" dirty="0">
                <a:solidFill>
                  <a:srgbClr val="474746"/>
                </a:solidFill>
                <a:latin typeface="Tahoma"/>
                <a:cs typeface="Tahoma"/>
              </a:rPr>
              <a:t>4</a:t>
            </a:r>
            <a:r>
              <a:rPr b="0" spc="-420" dirty="0">
                <a:solidFill>
                  <a:srgbClr val="474746"/>
                </a:solidFill>
                <a:latin typeface="Tahoma"/>
                <a:cs typeface="Tahoma"/>
              </a:rPr>
              <a:t>,</a:t>
            </a:r>
            <a:r>
              <a:rPr b="0" spc="-55" dirty="0">
                <a:solidFill>
                  <a:srgbClr val="474746"/>
                </a:solidFill>
                <a:latin typeface="Tahoma"/>
                <a:cs typeface="Tahoma"/>
              </a:rPr>
              <a:t>000</a:t>
            </a:r>
          </a:p>
          <a:p>
            <a:pPr marL="12700">
              <a:lnSpc>
                <a:spcPts val="1610"/>
              </a:lnSpc>
            </a:pPr>
            <a:r>
              <a:rPr sz="1400" b="0" spc="-90" dirty="0">
                <a:solidFill>
                  <a:srgbClr val="474746"/>
                </a:solidFill>
                <a:latin typeface="Tahoma"/>
                <a:cs typeface="Tahoma"/>
              </a:rPr>
              <a:t>I</a:t>
            </a:r>
            <a:r>
              <a:rPr sz="1400" b="0" spc="-185" dirty="0">
                <a:solidFill>
                  <a:srgbClr val="474746"/>
                </a:solidFill>
                <a:latin typeface="Tahoma"/>
                <a:cs typeface="Tahoma"/>
              </a:rPr>
              <a:t>T</a:t>
            </a:r>
            <a:r>
              <a:rPr sz="1400" b="0" spc="-40" dirty="0">
                <a:solidFill>
                  <a:srgbClr val="474746"/>
                </a:solidFill>
                <a:latin typeface="Tahoma"/>
                <a:cs typeface="Tahoma"/>
              </a:rPr>
              <a:t> ex</a:t>
            </a:r>
            <a:r>
              <a:rPr sz="1400" b="0" spc="-10" dirty="0">
                <a:solidFill>
                  <a:srgbClr val="474746"/>
                </a:solidFill>
                <a:latin typeface="Tahoma"/>
                <a:cs typeface="Tahoma"/>
              </a:rPr>
              <a:t>p</a:t>
            </a:r>
            <a:r>
              <a:rPr sz="1400" b="0" spc="-20" dirty="0">
                <a:solidFill>
                  <a:srgbClr val="474746"/>
                </a:solidFill>
                <a:latin typeface="Tahoma"/>
                <a:cs typeface="Tahoma"/>
              </a:rPr>
              <a:t>e</a:t>
            </a:r>
            <a:r>
              <a:rPr sz="1400" b="0" spc="15" dirty="0">
                <a:solidFill>
                  <a:srgbClr val="474746"/>
                </a:solidFill>
                <a:latin typeface="Tahoma"/>
                <a:cs typeface="Tahoma"/>
              </a:rPr>
              <a:t>r</a:t>
            </a:r>
            <a:r>
              <a:rPr sz="1400" b="0" spc="-5" dirty="0">
                <a:solidFill>
                  <a:srgbClr val="474746"/>
                </a:solidFill>
                <a:latin typeface="Tahoma"/>
                <a:cs typeface="Tahoma"/>
              </a:rPr>
              <a:t>t</a:t>
            </a:r>
            <a:r>
              <a:rPr sz="1400" b="0" spc="-110" dirty="0">
                <a:solidFill>
                  <a:srgbClr val="474746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20595" y="1187132"/>
            <a:ext cx="5405755" cy="4982210"/>
            <a:chOff x="1720595" y="1187132"/>
            <a:chExt cx="5405755" cy="4982210"/>
          </a:xfrm>
        </p:grpSpPr>
        <p:sp>
          <p:nvSpPr>
            <p:cNvPr id="17" name="object 17"/>
            <p:cNvSpPr/>
            <p:nvPr/>
          </p:nvSpPr>
          <p:spPr>
            <a:xfrm>
              <a:off x="6428231" y="1188719"/>
              <a:ext cx="696595" cy="669290"/>
            </a:xfrm>
            <a:custGeom>
              <a:avLst/>
              <a:gdLst/>
              <a:ahLst/>
              <a:cxnLst/>
              <a:rect l="l" t="t" r="r" b="b"/>
              <a:pathLst>
                <a:path w="696595" h="669289">
                  <a:moveTo>
                    <a:pt x="348234" y="0"/>
                  </a:moveTo>
                  <a:lnTo>
                    <a:pt x="300979" y="3053"/>
                  </a:lnTo>
                  <a:lnTo>
                    <a:pt x="255658" y="11949"/>
                  </a:lnTo>
                  <a:lnTo>
                    <a:pt x="212683" y="26288"/>
                  </a:lnTo>
                  <a:lnTo>
                    <a:pt x="172471" y="45672"/>
                  </a:lnTo>
                  <a:lnTo>
                    <a:pt x="135436" y="69701"/>
                  </a:lnTo>
                  <a:lnTo>
                    <a:pt x="101993" y="97978"/>
                  </a:lnTo>
                  <a:lnTo>
                    <a:pt x="72557" y="130104"/>
                  </a:lnTo>
                  <a:lnTo>
                    <a:pt x="47543" y="165681"/>
                  </a:lnTo>
                  <a:lnTo>
                    <a:pt x="27365" y="204309"/>
                  </a:lnTo>
                  <a:lnTo>
                    <a:pt x="12438" y="245590"/>
                  </a:lnTo>
                  <a:lnTo>
                    <a:pt x="3178" y="289126"/>
                  </a:lnTo>
                  <a:lnTo>
                    <a:pt x="0" y="334517"/>
                  </a:lnTo>
                  <a:lnTo>
                    <a:pt x="3178" y="379909"/>
                  </a:lnTo>
                  <a:lnTo>
                    <a:pt x="12438" y="423445"/>
                  </a:lnTo>
                  <a:lnTo>
                    <a:pt x="27365" y="464726"/>
                  </a:lnTo>
                  <a:lnTo>
                    <a:pt x="47543" y="503354"/>
                  </a:lnTo>
                  <a:lnTo>
                    <a:pt x="72557" y="538931"/>
                  </a:lnTo>
                  <a:lnTo>
                    <a:pt x="101993" y="571057"/>
                  </a:lnTo>
                  <a:lnTo>
                    <a:pt x="135436" y="599334"/>
                  </a:lnTo>
                  <a:lnTo>
                    <a:pt x="172471" y="623363"/>
                  </a:lnTo>
                  <a:lnTo>
                    <a:pt x="212683" y="642747"/>
                  </a:lnTo>
                  <a:lnTo>
                    <a:pt x="255658" y="657086"/>
                  </a:lnTo>
                  <a:lnTo>
                    <a:pt x="300979" y="665982"/>
                  </a:lnTo>
                  <a:lnTo>
                    <a:pt x="348234" y="669035"/>
                  </a:lnTo>
                  <a:lnTo>
                    <a:pt x="395488" y="665982"/>
                  </a:lnTo>
                  <a:lnTo>
                    <a:pt x="440809" y="657086"/>
                  </a:lnTo>
                  <a:lnTo>
                    <a:pt x="483784" y="642747"/>
                  </a:lnTo>
                  <a:lnTo>
                    <a:pt x="523996" y="623363"/>
                  </a:lnTo>
                  <a:lnTo>
                    <a:pt x="561031" y="599334"/>
                  </a:lnTo>
                  <a:lnTo>
                    <a:pt x="594474" y="571057"/>
                  </a:lnTo>
                  <a:lnTo>
                    <a:pt x="623910" y="538931"/>
                  </a:lnTo>
                  <a:lnTo>
                    <a:pt x="648924" y="503354"/>
                  </a:lnTo>
                  <a:lnTo>
                    <a:pt x="669102" y="464726"/>
                  </a:lnTo>
                  <a:lnTo>
                    <a:pt x="684029" y="423445"/>
                  </a:lnTo>
                  <a:lnTo>
                    <a:pt x="693289" y="379909"/>
                  </a:lnTo>
                  <a:lnTo>
                    <a:pt x="696468" y="334517"/>
                  </a:lnTo>
                  <a:lnTo>
                    <a:pt x="693289" y="289126"/>
                  </a:lnTo>
                  <a:lnTo>
                    <a:pt x="684029" y="245590"/>
                  </a:lnTo>
                  <a:lnTo>
                    <a:pt x="669102" y="204309"/>
                  </a:lnTo>
                  <a:lnTo>
                    <a:pt x="648924" y="165681"/>
                  </a:lnTo>
                  <a:lnTo>
                    <a:pt x="623910" y="130104"/>
                  </a:lnTo>
                  <a:lnTo>
                    <a:pt x="594474" y="97978"/>
                  </a:lnTo>
                  <a:lnTo>
                    <a:pt x="561031" y="69701"/>
                  </a:lnTo>
                  <a:lnTo>
                    <a:pt x="523996" y="45672"/>
                  </a:lnTo>
                  <a:lnTo>
                    <a:pt x="483784" y="26288"/>
                  </a:lnTo>
                  <a:lnTo>
                    <a:pt x="440809" y="11949"/>
                  </a:lnTo>
                  <a:lnTo>
                    <a:pt x="395488" y="3053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28231" y="1188719"/>
              <a:ext cx="696595" cy="669290"/>
            </a:xfrm>
            <a:custGeom>
              <a:avLst/>
              <a:gdLst/>
              <a:ahLst/>
              <a:cxnLst/>
              <a:rect l="l" t="t" r="r" b="b"/>
              <a:pathLst>
                <a:path w="696595" h="669289">
                  <a:moveTo>
                    <a:pt x="0" y="334517"/>
                  </a:moveTo>
                  <a:lnTo>
                    <a:pt x="3178" y="289126"/>
                  </a:lnTo>
                  <a:lnTo>
                    <a:pt x="12438" y="245590"/>
                  </a:lnTo>
                  <a:lnTo>
                    <a:pt x="27365" y="204309"/>
                  </a:lnTo>
                  <a:lnTo>
                    <a:pt x="47543" y="165681"/>
                  </a:lnTo>
                  <a:lnTo>
                    <a:pt x="72557" y="130104"/>
                  </a:lnTo>
                  <a:lnTo>
                    <a:pt x="101993" y="97978"/>
                  </a:lnTo>
                  <a:lnTo>
                    <a:pt x="135436" y="69701"/>
                  </a:lnTo>
                  <a:lnTo>
                    <a:pt x="172471" y="45672"/>
                  </a:lnTo>
                  <a:lnTo>
                    <a:pt x="212683" y="26288"/>
                  </a:lnTo>
                  <a:lnTo>
                    <a:pt x="255658" y="11949"/>
                  </a:lnTo>
                  <a:lnTo>
                    <a:pt x="300979" y="3053"/>
                  </a:lnTo>
                  <a:lnTo>
                    <a:pt x="348234" y="0"/>
                  </a:lnTo>
                  <a:lnTo>
                    <a:pt x="395488" y="3053"/>
                  </a:lnTo>
                  <a:lnTo>
                    <a:pt x="440809" y="11949"/>
                  </a:lnTo>
                  <a:lnTo>
                    <a:pt x="483784" y="26288"/>
                  </a:lnTo>
                  <a:lnTo>
                    <a:pt x="523996" y="45672"/>
                  </a:lnTo>
                  <a:lnTo>
                    <a:pt x="561031" y="69701"/>
                  </a:lnTo>
                  <a:lnTo>
                    <a:pt x="594474" y="97978"/>
                  </a:lnTo>
                  <a:lnTo>
                    <a:pt x="623910" y="130104"/>
                  </a:lnTo>
                  <a:lnTo>
                    <a:pt x="648924" y="165681"/>
                  </a:lnTo>
                  <a:lnTo>
                    <a:pt x="669102" y="204309"/>
                  </a:lnTo>
                  <a:lnTo>
                    <a:pt x="684029" y="245590"/>
                  </a:lnTo>
                  <a:lnTo>
                    <a:pt x="693289" y="289126"/>
                  </a:lnTo>
                  <a:lnTo>
                    <a:pt x="696468" y="334517"/>
                  </a:lnTo>
                  <a:lnTo>
                    <a:pt x="693289" y="379909"/>
                  </a:lnTo>
                  <a:lnTo>
                    <a:pt x="684029" y="423445"/>
                  </a:lnTo>
                  <a:lnTo>
                    <a:pt x="669102" y="464726"/>
                  </a:lnTo>
                  <a:lnTo>
                    <a:pt x="648924" y="503354"/>
                  </a:lnTo>
                  <a:lnTo>
                    <a:pt x="623910" y="538931"/>
                  </a:lnTo>
                  <a:lnTo>
                    <a:pt x="594474" y="571057"/>
                  </a:lnTo>
                  <a:lnTo>
                    <a:pt x="561031" y="599334"/>
                  </a:lnTo>
                  <a:lnTo>
                    <a:pt x="523996" y="623363"/>
                  </a:lnTo>
                  <a:lnTo>
                    <a:pt x="483784" y="642747"/>
                  </a:lnTo>
                  <a:lnTo>
                    <a:pt x="440809" y="657086"/>
                  </a:lnTo>
                  <a:lnTo>
                    <a:pt x="395488" y="665982"/>
                  </a:lnTo>
                  <a:lnTo>
                    <a:pt x="348234" y="669035"/>
                  </a:lnTo>
                  <a:lnTo>
                    <a:pt x="300979" y="665982"/>
                  </a:lnTo>
                  <a:lnTo>
                    <a:pt x="255658" y="657086"/>
                  </a:lnTo>
                  <a:lnTo>
                    <a:pt x="212683" y="642747"/>
                  </a:lnTo>
                  <a:lnTo>
                    <a:pt x="172471" y="623363"/>
                  </a:lnTo>
                  <a:lnTo>
                    <a:pt x="135436" y="599334"/>
                  </a:lnTo>
                  <a:lnTo>
                    <a:pt x="101993" y="571057"/>
                  </a:lnTo>
                  <a:lnTo>
                    <a:pt x="72557" y="538931"/>
                  </a:lnTo>
                  <a:lnTo>
                    <a:pt x="47543" y="503354"/>
                  </a:lnTo>
                  <a:lnTo>
                    <a:pt x="27365" y="464726"/>
                  </a:lnTo>
                  <a:lnTo>
                    <a:pt x="12438" y="423445"/>
                  </a:lnTo>
                  <a:lnTo>
                    <a:pt x="3178" y="379909"/>
                  </a:lnTo>
                  <a:lnTo>
                    <a:pt x="0" y="33451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10926" y="1407844"/>
              <a:ext cx="168910" cy="330200"/>
            </a:xfrm>
            <a:custGeom>
              <a:avLst/>
              <a:gdLst/>
              <a:ahLst/>
              <a:cxnLst/>
              <a:rect l="l" t="t" r="r" b="b"/>
              <a:pathLst>
                <a:path w="168909" h="330200">
                  <a:moveTo>
                    <a:pt x="114172" y="330106"/>
                  </a:moveTo>
                  <a:lnTo>
                    <a:pt x="107918" y="330000"/>
                  </a:lnTo>
                  <a:lnTo>
                    <a:pt x="60963" y="330000"/>
                  </a:lnTo>
                  <a:lnTo>
                    <a:pt x="54690" y="330100"/>
                  </a:lnTo>
                  <a:lnTo>
                    <a:pt x="48654" y="327608"/>
                  </a:lnTo>
                  <a:lnTo>
                    <a:pt x="44254" y="323105"/>
                  </a:lnTo>
                  <a:lnTo>
                    <a:pt x="39935" y="318908"/>
                  </a:lnTo>
                  <a:lnTo>
                    <a:pt x="37477" y="313135"/>
                  </a:lnTo>
                  <a:lnTo>
                    <a:pt x="37440" y="307089"/>
                  </a:lnTo>
                  <a:lnTo>
                    <a:pt x="37440" y="179965"/>
                  </a:lnTo>
                  <a:lnTo>
                    <a:pt x="24689" y="173909"/>
                  </a:lnTo>
                  <a:lnTo>
                    <a:pt x="305" y="120235"/>
                  </a:lnTo>
                  <a:lnTo>
                    <a:pt x="0" y="94903"/>
                  </a:lnTo>
                  <a:lnTo>
                    <a:pt x="2701" y="67800"/>
                  </a:lnTo>
                  <a:lnTo>
                    <a:pt x="12192" y="26994"/>
                  </a:lnTo>
                  <a:lnTo>
                    <a:pt x="40915" y="1858"/>
                  </a:lnTo>
                  <a:lnTo>
                    <a:pt x="54118" y="0"/>
                  </a:lnTo>
                  <a:lnTo>
                    <a:pt x="114701" y="0"/>
                  </a:lnTo>
                  <a:lnTo>
                    <a:pt x="153814" y="21406"/>
                  </a:lnTo>
                  <a:lnTo>
                    <a:pt x="166152" y="67795"/>
                  </a:lnTo>
                  <a:lnTo>
                    <a:pt x="168828" y="94896"/>
                  </a:lnTo>
                  <a:lnTo>
                    <a:pt x="168501" y="120230"/>
                  </a:lnTo>
                  <a:lnTo>
                    <a:pt x="154016" y="165845"/>
                  </a:lnTo>
                  <a:lnTo>
                    <a:pt x="131379" y="179965"/>
                  </a:lnTo>
                  <a:lnTo>
                    <a:pt x="131379" y="307089"/>
                  </a:lnTo>
                  <a:lnTo>
                    <a:pt x="131342" y="313135"/>
                  </a:lnTo>
                  <a:lnTo>
                    <a:pt x="128884" y="318908"/>
                  </a:lnTo>
                  <a:lnTo>
                    <a:pt x="124565" y="323105"/>
                  </a:lnTo>
                  <a:lnTo>
                    <a:pt x="120193" y="327612"/>
                  </a:lnTo>
                  <a:lnTo>
                    <a:pt x="114172" y="330106"/>
                  </a:lnTo>
                  <a:close/>
                </a:path>
              </a:pathLst>
            </a:custGeom>
            <a:solidFill>
              <a:srgbClr val="F8EB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9848" y="1311592"/>
              <a:ext cx="76421" cy="935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19714" y="1430158"/>
              <a:ext cx="130810" cy="254635"/>
            </a:xfrm>
            <a:custGeom>
              <a:avLst/>
              <a:gdLst/>
              <a:ahLst/>
              <a:cxnLst/>
              <a:rect l="l" t="t" r="r" b="b"/>
              <a:pathLst>
                <a:path w="130809" h="254635">
                  <a:moveTo>
                    <a:pt x="0" y="147934"/>
                  </a:moveTo>
                  <a:lnTo>
                    <a:pt x="62" y="146586"/>
                  </a:lnTo>
                  <a:lnTo>
                    <a:pt x="0" y="147934"/>
                  </a:lnTo>
                  <a:close/>
                </a:path>
                <a:path w="130809" h="254635">
                  <a:moveTo>
                    <a:pt x="99447" y="0"/>
                  </a:moveTo>
                  <a:lnTo>
                    <a:pt x="100629" y="156"/>
                  </a:lnTo>
                  <a:lnTo>
                    <a:pt x="101812" y="344"/>
                  </a:lnTo>
                  <a:lnTo>
                    <a:pt x="102932" y="501"/>
                  </a:lnTo>
                  <a:lnTo>
                    <a:pt x="109497" y="1629"/>
                  </a:lnTo>
                  <a:lnTo>
                    <a:pt x="114818" y="6456"/>
                  </a:lnTo>
                  <a:lnTo>
                    <a:pt x="118863" y="15075"/>
                  </a:lnTo>
                  <a:lnTo>
                    <a:pt x="121057" y="19403"/>
                  </a:lnTo>
                  <a:lnTo>
                    <a:pt x="122787" y="23951"/>
                  </a:lnTo>
                  <a:lnTo>
                    <a:pt x="124028" y="28646"/>
                  </a:lnTo>
                  <a:lnTo>
                    <a:pt x="128423" y="51040"/>
                  </a:lnTo>
                  <a:lnTo>
                    <a:pt x="130500" y="72055"/>
                  </a:lnTo>
                  <a:lnTo>
                    <a:pt x="130259" y="91691"/>
                  </a:lnTo>
                  <a:lnTo>
                    <a:pt x="111422" y="133325"/>
                  </a:lnTo>
                  <a:lnTo>
                    <a:pt x="101594" y="138030"/>
                  </a:lnTo>
                  <a:lnTo>
                    <a:pt x="101594" y="236601"/>
                  </a:lnTo>
                  <a:lnTo>
                    <a:pt x="100001" y="243562"/>
                  </a:lnTo>
                  <a:lnTo>
                    <a:pt x="96066" y="249218"/>
                  </a:lnTo>
                  <a:lnTo>
                    <a:pt x="90344" y="253024"/>
                  </a:lnTo>
                  <a:lnTo>
                    <a:pt x="83391" y="254434"/>
                  </a:lnTo>
                  <a:lnTo>
                    <a:pt x="76303" y="254417"/>
                  </a:lnTo>
                  <a:lnTo>
                    <a:pt x="65219" y="254411"/>
                  </a:lnTo>
                  <a:lnTo>
                    <a:pt x="54135" y="254417"/>
                  </a:lnTo>
                  <a:lnTo>
                    <a:pt x="47047" y="254434"/>
                  </a:lnTo>
                  <a:lnTo>
                    <a:pt x="42196" y="254481"/>
                  </a:lnTo>
                  <a:lnTo>
                    <a:pt x="37541" y="252519"/>
                  </a:lnTo>
                  <a:lnTo>
                    <a:pt x="34165" y="249012"/>
                  </a:lnTo>
                  <a:lnTo>
                    <a:pt x="30817" y="245762"/>
                  </a:lnTo>
                  <a:lnTo>
                    <a:pt x="28922" y="241283"/>
                  </a:lnTo>
                  <a:lnTo>
                    <a:pt x="28906" y="236601"/>
                  </a:lnTo>
                  <a:lnTo>
                    <a:pt x="28906" y="151852"/>
                  </a:lnTo>
                </a:path>
              </a:pathLst>
            </a:custGeom>
            <a:ln w="6245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2346" y="1351785"/>
              <a:ext cx="65038" cy="7785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03808" y="1412513"/>
              <a:ext cx="250190" cy="301625"/>
            </a:xfrm>
            <a:custGeom>
              <a:avLst/>
              <a:gdLst/>
              <a:ahLst/>
              <a:cxnLst/>
              <a:rect l="l" t="t" r="r" b="b"/>
              <a:pathLst>
                <a:path w="250190" h="301625">
                  <a:moveTo>
                    <a:pt x="145677" y="0"/>
                  </a:moveTo>
                  <a:lnTo>
                    <a:pt x="145273" y="31"/>
                  </a:lnTo>
                  <a:lnTo>
                    <a:pt x="144868" y="62"/>
                  </a:lnTo>
                  <a:lnTo>
                    <a:pt x="144464" y="125"/>
                  </a:lnTo>
                  <a:lnTo>
                    <a:pt x="138863" y="908"/>
                  </a:lnTo>
                  <a:lnTo>
                    <a:pt x="133697" y="1692"/>
                  </a:lnTo>
                  <a:lnTo>
                    <a:pt x="128906" y="2476"/>
                  </a:lnTo>
                  <a:lnTo>
                    <a:pt x="121095" y="3761"/>
                  </a:lnTo>
                  <a:lnTo>
                    <a:pt x="114872" y="9465"/>
                  </a:lnTo>
                  <a:lnTo>
                    <a:pt x="110080" y="19557"/>
                  </a:lnTo>
                  <a:lnTo>
                    <a:pt x="107532" y="24659"/>
                  </a:lnTo>
                  <a:lnTo>
                    <a:pt x="105519" y="30016"/>
                  </a:lnTo>
                  <a:lnTo>
                    <a:pt x="104075" y="35541"/>
                  </a:lnTo>
                  <a:lnTo>
                    <a:pt x="98884" y="61885"/>
                  </a:lnTo>
                  <a:lnTo>
                    <a:pt x="96428" y="86614"/>
                  </a:lnTo>
                  <a:lnTo>
                    <a:pt x="96706" y="109728"/>
                  </a:lnTo>
                  <a:lnTo>
                    <a:pt x="109901" y="151350"/>
                  </a:lnTo>
                  <a:lnTo>
                    <a:pt x="130461" y="164232"/>
                  </a:lnTo>
                  <a:lnTo>
                    <a:pt x="130461" y="280197"/>
                  </a:lnTo>
                  <a:lnTo>
                    <a:pt x="130492" y="285707"/>
                  </a:lnTo>
                  <a:lnTo>
                    <a:pt x="132727" y="290970"/>
                  </a:lnTo>
                  <a:lnTo>
                    <a:pt x="136653" y="294803"/>
                  </a:lnTo>
                  <a:lnTo>
                    <a:pt x="140643" y="298912"/>
                  </a:lnTo>
                  <a:lnTo>
                    <a:pt x="146131" y="301190"/>
                  </a:lnTo>
                  <a:lnTo>
                    <a:pt x="151838" y="301102"/>
                  </a:lnTo>
                  <a:lnTo>
                    <a:pt x="194561" y="301102"/>
                  </a:lnTo>
                  <a:lnTo>
                    <a:pt x="200258" y="301190"/>
                  </a:lnTo>
                  <a:lnTo>
                    <a:pt x="205737" y="298912"/>
                  </a:lnTo>
                  <a:lnTo>
                    <a:pt x="209714" y="294803"/>
                  </a:lnTo>
                  <a:lnTo>
                    <a:pt x="213638" y="290966"/>
                  </a:lnTo>
                  <a:lnTo>
                    <a:pt x="215869" y="285704"/>
                  </a:lnTo>
                  <a:lnTo>
                    <a:pt x="215906" y="280197"/>
                  </a:lnTo>
                  <a:lnTo>
                    <a:pt x="215906" y="164232"/>
                  </a:lnTo>
                  <a:lnTo>
                    <a:pt x="246680" y="131229"/>
                  </a:lnTo>
                  <a:lnTo>
                    <a:pt x="250017" y="86621"/>
                  </a:lnTo>
                  <a:lnTo>
                    <a:pt x="247573" y="61890"/>
                  </a:lnTo>
                  <a:lnTo>
                    <a:pt x="242386" y="35541"/>
                  </a:lnTo>
                  <a:lnTo>
                    <a:pt x="240933" y="30013"/>
                  </a:lnTo>
                  <a:lnTo>
                    <a:pt x="238898" y="24653"/>
                  </a:lnTo>
                  <a:lnTo>
                    <a:pt x="236318" y="19557"/>
                  </a:lnTo>
                  <a:lnTo>
                    <a:pt x="231558" y="9465"/>
                  </a:lnTo>
                  <a:lnTo>
                    <a:pt x="201531" y="94"/>
                  </a:lnTo>
                  <a:lnTo>
                    <a:pt x="201126" y="31"/>
                  </a:lnTo>
                  <a:lnTo>
                    <a:pt x="200722" y="0"/>
                  </a:lnTo>
                </a:path>
                <a:path w="250190" h="301625">
                  <a:moveTo>
                    <a:pt x="31014" y="17645"/>
                  </a:moveTo>
                  <a:lnTo>
                    <a:pt x="29832" y="17802"/>
                  </a:lnTo>
                  <a:lnTo>
                    <a:pt x="28649" y="17990"/>
                  </a:lnTo>
                  <a:lnTo>
                    <a:pt x="27529" y="18147"/>
                  </a:lnTo>
                  <a:lnTo>
                    <a:pt x="20964" y="19275"/>
                  </a:lnTo>
                  <a:lnTo>
                    <a:pt x="15643" y="24102"/>
                  </a:lnTo>
                  <a:lnTo>
                    <a:pt x="11598" y="32721"/>
                  </a:lnTo>
                  <a:lnTo>
                    <a:pt x="9423" y="37049"/>
                  </a:lnTo>
                  <a:lnTo>
                    <a:pt x="7711" y="41597"/>
                  </a:lnTo>
                  <a:lnTo>
                    <a:pt x="6495" y="46292"/>
                  </a:lnTo>
                  <a:lnTo>
                    <a:pt x="2082" y="68686"/>
                  </a:lnTo>
                  <a:lnTo>
                    <a:pt x="0" y="89701"/>
                  </a:lnTo>
                  <a:lnTo>
                    <a:pt x="247" y="109337"/>
                  </a:lnTo>
                  <a:lnTo>
                    <a:pt x="19083" y="150971"/>
                  </a:lnTo>
                  <a:lnTo>
                    <a:pt x="28929" y="155675"/>
                  </a:lnTo>
                  <a:lnTo>
                    <a:pt x="28929" y="254246"/>
                  </a:lnTo>
                  <a:lnTo>
                    <a:pt x="28992" y="258938"/>
                  </a:lnTo>
                  <a:lnTo>
                    <a:pt x="30918" y="263411"/>
                  </a:lnTo>
                  <a:lnTo>
                    <a:pt x="34281" y="266658"/>
                  </a:lnTo>
                  <a:lnTo>
                    <a:pt x="37629" y="270168"/>
                  </a:lnTo>
                  <a:lnTo>
                    <a:pt x="42269" y="272130"/>
                  </a:lnTo>
                  <a:lnTo>
                    <a:pt x="47101" y="272080"/>
                  </a:lnTo>
                  <a:lnTo>
                    <a:pt x="54202" y="272062"/>
                  </a:lnTo>
                  <a:lnTo>
                    <a:pt x="65285" y="272056"/>
                  </a:lnTo>
                  <a:lnTo>
                    <a:pt x="76362" y="272062"/>
                  </a:lnTo>
                  <a:lnTo>
                    <a:pt x="83445" y="272080"/>
                  </a:lnTo>
                  <a:lnTo>
                    <a:pt x="88296" y="272127"/>
                  </a:lnTo>
                  <a:lnTo>
                    <a:pt x="92951" y="270165"/>
                  </a:lnTo>
                  <a:lnTo>
                    <a:pt x="96327" y="266658"/>
                  </a:lnTo>
                  <a:lnTo>
                    <a:pt x="99678" y="263404"/>
                  </a:lnTo>
                  <a:lnTo>
                    <a:pt x="101595" y="258935"/>
                  </a:lnTo>
                  <a:lnTo>
                    <a:pt x="101648" y="254246"/>
                  </a:lnTo>
                  <a:lnTo>
                    <a:pt x="101648" y="169497"/>
                  </a:lnTo>
                </a:path>
              </a:pathLst>
            </a:custGeom>
            <a:ln w="6245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6599" y="1351785"/>
              <a:ext cx="65007" cy="778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9301" y="1322700"/>
              <a:ext cx="75412" cy="904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53327" y="3404615"/>
              <a:ext cx="698500" cy="669290"/>
            </a:xfrm>
            <a:custGeom>
              <a:avLst/>
              <a:gdLst/>
              <a:ahLst/>
              <a:cxnLst/>
              <a:rect l="l" t="t" r="r" b="b"/>
              <a:pathLst>
                <a:path w="698500" h="669289">
                  <a:moveTo>
                    <a:pt x="348996" y="0"/>
                  </a:moveTo>
                  <a:lnTo>
                    <a:pt x="301638" y="3053"/>
                  </a:lnTo>
                  <a:lnTo>
                    <a:pt x="256218" y="11949"/>
                  </a:lnTo>
                  <a:lnTo>
                    <a:pt x="213149" y="26288"/>
                  </a:lnTo>
                  <a:lnTo>
                    <a:pt x="172849" y="45672"/>
                  </a:lnTo>
                  <a:lnTo>
                    <a:pt x="135733" y="69701"/>
                  </a:lnTo>
                  <a:lnTo>
                    <a:pt x="102217" y="97978"/>
                  </a:lnTo>
                  <a:lnTo>
                    <a:pt x="72716" y="130104"/>
                  </a:lnTo>
                  <a:lnTo>
                    <a:pt x="47647" y="165681"/>
                  </a:lnTo>
                  <a:lnTo>
                    <a:pt x="27425" y="204309"/>
                  </a:lnTo>
                  <a:lnTo>
                    <a:pt x="12466" y="245590"/>
                  </a:lnTo>
                  <a:lnTo>
                    <a:pt x="3185" y="289126"/>
                  </a:lnTo>
                  <a:lnTo>
                    <a:pt x="0" y="334518"/>
                  </a:lnTo>
                  <a:lnTo>
                    <a:pt x="3185" y="379909"/>
                  </a:lnTo>
                  <a:lnTo>
                    <a:pt x="12466" y="423445"/>
                  </a:lnTo>
                  <a:lnTo>
                    <a:pt x="27425" y="464726"/>
                  </a:lnTo>
                  <a:lnTo>
                    <a:pt x="47647" y="503354"/>
                  </a:lnTo>
                  <a:lnTo>
                    <a:pt x="72716" y="538931"/>
                  </a:lnTo>
                  <a:lnTo>
                    <a:pt x="102217" y="571057"/>
                  </a:lnTo>
                  <a:lnTo>
                    <a:pt x="135733" y="599334"/>
                  </a:lnTo>
                  <a:lnTo>
                    <a:pt x="172849" y="623363"/>
                  </a:lnTo>
                  <a:lnTo>
                    <a:pt x="213149" y="642747"/>
                  </a:lnTo>
                  <a:lnTo>
                    <a:pt x="256218" y="657086"/>
                  </a:lnTo>
                  <a:lnTo>
                    <a:pt x="301638" y="665982"/>
                  </a:lnTo>
                  <a:lnTo>
                    <a:pt x="348996" y="669036"/>
                  </a:lnTo>
                  <a:lnTo>
                    <a:pt x="396353" y="665982"/>
                  </a:lnTo>
                  <a:lnTo>
                    <a:pt x="441773" y="657086"/>
                  </a:lnTo>
                  <a:lnTo>
                    <a:pt x="484842" y="642747"/>
                  </a:lnTo>
                  <a:lnTo>
                    <a:pt x="525142" y="623363"/>
                  </a:lnTo>
                  <a:lnTo>
                    <a:pt x="562258" y="599334"/>
                  </a:lnTo>
                  <a:lnTo>
                    <a:pt x="595774" y="571057"/>
                  </a:lnTo>
                  <a:lnTo>
                    <a:pt x="625275" y="538931"/>
                  </a:lnTo>
                  <a:lnTo>
                    <a:pt x="650344" y="503354"/>
                  </a:lnTo>
                  <a:lnTo>
                    <a:pt x="670566" y="464726"/>
                  </a:lnTo>
                  <a:lnTo>
                    <a:pt x="685525" y="423445"/>
                  </a:lnTo>
                  <a:lnTo>
                    <a:pt x="694806" y="379909"/>
                  </a:lnTo>
                  <a:lnTo>
                    <a:pt x="697992" y="334518"/>
                  </a:lnTo>
                  <a:lnTo>
                    <a:pt x="694806" y="289126"/>
                  </a:lnTo>
                  <a:lnTo>
                    <a:pt x="685525" y="245590"/>
                  </a:lnTo>
                  <a:lnTo>
                    <a:pt x="670566" y="204309"/>
                  </a:lnTo>
                  <a:lnTo>
                    <a:pt x="650344" y="165681"/>
                  </a:lnTo>
                  <a:lnTo>
                    <a:pt x="625275" y="130104"/>
                  </a:lnTo>
                  <a:lnTo>
                    <a:pt x="595774" y="97978"/>
                  </a:lnTo>
                  <a:lnTo>
                    <a:pt x="562258" y="69701"/>
                  </a:lnTo>
                  <a:lnTo>
                    <a:pt x="525142" y="45672"/>
                  </a:lnTo>
                  <a:lnTo>
                    <a:pt x="484842" y="26288"/>
                  </a:lnTo>
                  <a:lnTo>
                    <a:pt x="441773" y="11949"/>
                  </a:lnTo>
                  <a:lnTo>
                    <a:pt x="396353" y="3053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53327" y="3404615"/>
              <a:ext cx="698500" cy="669290"/>
            </a:xfrm>
            <a:custGeom>
              <a:avLst/>
              <a:gdLst/>
              <a:ahLst/>
              <a:cxnLst/>
              <a:rect l="l" t="t" r="r" b="b"/>
              <a:pathLst>
                <a:path w="698500" h="669289">
                  <a:moveTo>
                    <a:pt x="0" y="334518"/>
                  </a:moveTo>
                  <a:lnTo>
                    <a:pt x="3185" y="289126"/>
                  </a:lnTo>
                  <a:lnTo>
                    <a:pt x="12466" y="245590"/>
                  </a:lnTo>
                  <a:lnTo>
                    <a:pt x="27425" y="204309"/>
                  </a:lnTo>
                  <a:lnTo>
                    <a:pt x="47647" y="165681"/>
                  </a:lnTo>
                  <a:lnTo>
                    <a:pt x="72716" y="130104"/>
                  </a:lnTo>
                  <a:lnTo>
                    <a:pt x="102217" y="97978"/>
                  </a:lnTo>
                  <a:lnTo>
                    <a:pt x="135733" y="69701"/>
                  </a:lnTo>
                  <a:lnTo>
                    <a:pt x="172849" y="45672"/>
                  </a:lnTo>
                  <a:lnTo>
                    <a:pt x="213149" y="26288"/>
                  </a:lnTo>
                  <a:lnTo>
                    <a:pt x="256218" y="11949"/>
                  </a:lnTo>
                  <a:lnTo>
                    <a:pt x="301638" y="3053"/>
                  </a:lnTo>
                  <a:lnTo>
                    <a:pt x="348996" y="0"/>
                  </a:lnTo>
                  <a:lnTo>
                    <a:pt x="396353" y="3053"/>
                  </a:lnTo>
                  <a:lnTo>
                    <a:pt x="441773" y="11949"/>
                  </a:lnTo>
                  <a:lnTo>
                    <a:pt x="484842" y="26288"/>
                  </a:lnTo>
                  <a:lnTo>
                    <a:pt x="525142" y="45672"/>
                  </a:lnTo>
                  <a:lnTo>
                    <a:pt x="562258" y="69701"/>
                  </a:lnTo>
                  <a:lnTo>
                    <a:pt x="595774" y="97978"/>
                  </a:lnTo>
                  <a:lnTo>
                    <a:pt x="625275" y="130104"/>
                  </a:lnTo>
                  <a:lnTo>
                    <a:pt x="650344" y="165681"/>
                  </a:lnTo>
                  <a:lnTo>
                    <a:pt x="670566" y="204309"/>
                  </a:lnTo>
                  <a:lnTo>
                    <a:pt x="685525" y="245590"/>
                  </a:lnTo>
                  <a:lnTo>
                    <a:pt x="694806" y="289126"/>
                  </a:lnTo>
                  <a:lnTo>
                    <a:pt x="697992" y="334518"/>
                  </a:lnTo>
                  <a:lnTo>
                    <a:pt x="694806" y="379909"/>
                  </a:lnTo>
                  <a:lnTo>
                    <a:pt x="685525" y="423445"/>
                  </a:lnTo>
                  <a:lnTo>
                    <a:pt x="670566" y="464726"/>
                  </a:lnTo>
                  <a:lnTo>
                    <a:pt x="650344" y="503354"/>
                  </a:lnTo>
                  <a:lnTo>
                    <a:pt x="625275" y="538931"/>
                  </a:lnTo>
                  <a:lnTo>
                    <a:pt x="595774" y="571057"/>
                  </a:lnTo>
                  <a:lnTo>
                    <a:pt x="562258" y="599334"/>
                  </a:lnTo>
                  <a:lnTo>
                    <a:pt x="525142" y="623363"/>
                  </a:lnTo>
                  <a:lnTo>
                    <a:pt x="484842" y="642747"/>
                  </a:lnTo>
                  <a:lnTo>
                    <a:pt x="441773" y="657086"/>
                  </a:lnTo>
                  <a:lnTo>
                    <a:pt x="396353" y="665982"/>
                  </a:lnTo>
                  <a:lnTo>
                    <a:pt x="348996" y="669036"/>
                  </a:lnTo>
                  <a:lnTo>
                    <a:pt x="301638" y="665982"/>
                  </a:lnTo>
                  <a:lnTo>
                    <a:pt x="256218" y="657086"/>
                  </a:lnTo>
                  <a:lnTo>
                    <a:pt x="213149" y="642747"/>
                  </a:lnTo>
                  <a:lnTo>
                    <a:pt x="172849" y="623363"/>
                  </a:lnTo>
                  <a:lnTo>
                    <a:pt x="135733" y="599334"/>
                  </a:lnTo>
                  <a:lnTo>
                    <a:pt x="102217" y="571057"/>
                  </a:lnTo>
                  <a:lnTo>
                    <a:pt x="72716" y="538931"/>
                  </a:lnTo>
                  <a:lnTo>
                    <a:pt x="47647" y="503354"/>
                  </a:lnTo>
                  <a:lnTo>
                    <a:pt x="27425" y="464726"/>
                  </a:lnTo>
                  <a:lnTo>
                    <a:pt x="12466" y="423445"/>
                  </a:lnTo>
                  <a:lnTo>
                    <a:pt x="3185" y="379909"/>
                  </a:lnTo>
                  <a:lnTo>
                    <a:pt x="0" y="3345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17005" y="3648955"/>
              <a:ext cx="260350" cy="72390"/>
            </a:xfrm>
            <a:custGeom>
              <a:avLst/>
              <a:gdLst/>
              <a:ahLst/>
              <a:cxnLst/>
              <a:rect l="l" t="t" r="r" b="b"/>
              <a:pathLst>
                <a:path w="260350" h="72389">
                  <a:moveTo>
                    <a:pt x="237883" y="54"/>
                  </a:moveTo>
                  <a:lnTo>
                    <a:pt x="13414" y="54"/>
                  </a:lnTo>
                  <a:lnTo>
                    <a:pt x="9865" y="0"/>
                  </a:lnTo>
                  <a:lnTo>
                    <a:pt x="6448" y="1392"/>
                  </a:lnTo>
                  <a:lnTo>
                    <a:pt x="3960" y="3911"/>
                  </a:lnTo>
                  <a:lnTo>
                    <a:pt x="1405" y="6369"/>
                  </a:lnTo>
                  <a:lnTo>
                    <a:pt x="0" y="9777"/>
                  </a:lnTo>
                  <a:lnTo>
                    <a:pt x="81" y="13312"/>
                  </a:lnTo>
                  <a:lnTo>
                    <a:pt x="81" y="58932"/>
                  </a:lnTo>
                  <a:lnTo>
                    <a:pt x="27" y="62460"/>
                  </a:lnTo>
                  <a:lnTo>
                    <a:pt x="1427" y="65859"/>
                  </a:lnTo>
                  <a:lnTo>
                    <a:pt x="3960" y="68333"/>
                  </a:lnTo>
                  <a:lnTo>
                    <a:pt x="6435" y="70867"/>
                  </a:lnTo>
                  <a:lnTo>
                    <a:pt x="9862" y="72265"/>
                  </a:lnTo>
                  <a:lnTo>
                    <a:pt x="13414" y="72190"/>
                  </a:lnTo>
                  <a:lnTo>
                    <a:pt x="260184" y="72190"/>
                  </a:lnTo>
                </a:path>
              </a:pathLst>
            </a:custGeom>
            <a:ln w="6028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17055" y="3734379"/>
              <a:ext cx="265430" cy="72390"/>
            </a:xfrm>
            <a:custGeom>
              <a:avLst/>
              <a:gdLst/>
              <a:ahLst/>
              <a:cxnLst/>
              <a:rect l="l" t="t" r="r" b="b"/>
              <a:pathLst>
                <a:path w="265429" h="72389">
                  <a:moveTo>
                    <a:pt x="265193" y="54"/>
                  </a:moveTo>
                  <a:lnTo>
                    <a:pt x="13393" y="54"/>
                  </a:lnTo>
                  <a:lnTo>
                    <a:pt x="9844" y="0"/>
                  </a:lnTo>
                  <a:lnTo>
                    <a:pt x="6426" y="1392"/>
                  </a:lnTo>
                  <a:lnTo>
                    <a:pt x="3939" y="3911"/>
                  </a:lnTo>
                  <a:lnTo>
                    <a:pt x="1402" y="6381"/>
                  </a:lnTo>
                  <a:lnTo>
                    <a:pt x="0" y="9780"/>
                  </a:lnTo>
                  <a:lnTo>
                    <a:pt x="60" y="13312"/>
                  </a:lnTo>
                  <a:lnTo>
                    <a:pt x="60" y="58932"/>
                  </a:lnTo>
                  <a:lnTo>
                    <a:pt x="6" y="62460"/>
                  </a:lnTo>
                  <a:lnTo>
                    <a:pt x="1405" y="65859"/>
                  </a:lnTo>
                  <a:lnTo>
                    <a:pt x="3939" y="68333"/>
                  </a:lnTo>
                  <a:lnTo>
                    <a:pt x="6414" y="70867"/>
                  </a:lnTo>
                  <a:lnTo>
                    <a:pt x="9838" y="72265"/>
                  </a:lnTo>
                  <a:lnTo>
                    <a:pt x="13393" y="72190"/>
                  </a:lnTo>
                  <a:lnTo>
                    <a:pt x="198713" y="72190"/>
                  </a:lnTo>
                </a:path>
              </a:pathLst>
            </a:custGeom>
            <a:ln w="6028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17003" y="3819752"/>
              <a:ext cx="346710" cy="72390"/>
            </a:xfrm>
            <a:custGeom>
              <a:avLst/>
              <a:gdLst/>
              <a:ahLst/>
              <a:cxnLst/>
              <a:rect l="l" t="t" r="r" b="b"/>
              <a:pathLst>
                <a:path w="346709" h="72389">
                  <a:moveTo>
                    <a:pt x="332997" y="72211"/>
                  </a:moveTo>
                  <a:lnTo>
                    <a:pt x="340312" y="72259"/>
                  </a:lnTo>
                  <a:lnTo>
                    <a:pt x="346281" y="66404"/>
                  </a:lnTo>
                  <a:lnTo>
                    <a:pt x="346330" y="59130"/>
                  </a:lnTo>
                  <a:lnTo>
                    <a:pt x="346330" y="58953"/>
                  </a:lnTo>
                  <a:lnTo>
                    <a:pt x="346330" y="13333"/>
                  </a:lnTo>
                  <a:lnTo>
                    <a:pt x="346384" y="9804"/>
                  </a:lnTo>
                  <a:lnTo>
                    <a:pt x="344985" y="6406"/>
                  </a:lnTo>
                  <a:lnTo>
                    <a:pt x="342451" y="3932"/>
                  </a:lnTo>
                  <a:lnTo>
                    <a:pt x="339973" y="1398"/>
                  </a:lnTo>
                  <a:lnTo>
                    <a:pt x="336549" y="0"/>
                  </a:lnTo>
                  <a:lnTo>
                    <a:pt x="332997" y="75"/>
                  </a:lnTo>
                  <a:lnTo>
                    <a:pt x="13414" y="75"/>
                  </a:lnTo>
                  <a:lnTo>
                    <a:pt x="9865" y="21"/>
                  </a:lnTo>
                  <a:lnTo>
                    <a:pt x="6448" y="1413"/>
                  </a:lnTo>
                  <a:lnTo>
                    <a:pt x="3960" y="3932"/>
                  </a:lnTo>
                  <a:lnTo>
                    <a:pt x="1405" y="6390"/>
                  </a:lnTo>
                  <a:lnTo>
                    <a:pt x="0" y="9798"/>
                  </a:lnTo>
                  <a:lnTo>
                    <a:pt x="81" y="13333"/>
                  </a:lnTo>
                  <a:lnTo>
                    <a:pt x="81" y="58953"/>
                  </a:lnTo>
                  <a:lnTo>
                    <a:pt x="27" y="62481"/>
                  </a:lnTo>
                  <a:lnTo>
                    <a:pt x="1427" y="65880"/>
                  </a:lnTo>
                  <a:lnTo>
                    <a:pt x="3960" y="68354"/>
                  </a:lnTo>
                  <a:lnTo>
                    <a:pt x="6435" y="70888"/>
                  </a:lnTo>
                  <a:lnTo>
                    <a:pt x="9859" y="72286"/>
                  </a:lnTo>
                  <a:lnTo>
                    <a:pt x="13414" y="72211"/>
                  </a:lnTo>
                  <a:lnTo>
                    <a:pt x="332997" y="72211"/>
                  </a:lnTo>
                  <a:close/>
                </a:path>
              </a:pathLst>
            </a:custGeom>
            <a:ln w="6027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39985" y="3672302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12883" y="25612"/>
                  </a:moveTo>
                  <a:lnTo>
                    <a:pt x="19995" y="25612"/>
                  </a:lnTo>
                  <a:lnTo>
                    <a:pt x="25761" y="19878"/>
                  </a:lnTo>
                  <a:lnTo>
                    <a:pt x="25761" y="12806"/>
                  </a:lnTo>
                  <a:lnTo>
                    <a:pt x="25761" y="5734"/>
                  </a:lnTo>
                  <a:lnTo>
                    <a:pt x="19995" y="0"/>
                  </a:lnTo>
                  <a:lnTo>
                    <a:pt x="12883" y="0"/>
                  </a:lnTo>
                  <a:lnTo>
                    <a:pt x="5772" y="0"/>
                  </a:lnTo>
                  <a:lnTo>
                    <a:pt x="6" y="5734"/>
                  </a:lnTo>
                  <a:lnTo>
                    <a:pt x="6" y="12806"/>
                  </a:lnTo>
                  <a:lnTo>
                    <a:pt x="0" y="19872"/>
                  </a:lnTo>
                  <a:lnTo>
                    <a:pt x="5754" y="25606"/>
                  </a:lnTo>
                  <a:lnTo>
                    <a:pt x="12862" y="25612"/>
                  </a:lnTo>
                  <a:close/>
                </a:path>
              </a:pathLst>
            </a:custGeom>
            <a:ln w="6043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39984" y="3757657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12883" y="25651"/>
                  </a:moveTo>
                  <a:lnTo>
                    <a:pt x="20004" y="25660"/>
                  </a:lnTo>
                  <a:lnTo>
                    <a:pt x="25783" y="19926"/>
                  </a:lnTo>
                  <a:lnTo>
                    <a:pt x="25792" y="12845"/>
                  </a:lnTo>
                  <a:lnTo>
                    <a:pt x="25801" y="5764"/>
                  </a:lnTo>
                  <a:lnTo>
                    <a:pt x="20034" y="18"/>
                  </a:lnTo>
                  <a:lnTo>
                    <a:pt x="12914" y="9"/>
                  </a:lnTo>
                  <a:lnTo>
                    <a:pt x="5793" y="0"/>
                  </a:lnTo>
                  <a:lnTo>
                    <a:pt x="15" y="5734"/>
                  </a:lnTo>
                  <a:lnTo>
                    <a:pt x="6" y="12815"/>
                  </a:lnTo>
                  <a:lnTo>
                    <a:pt x="0" y="19911"/>
                  </a:lnTo>
                  <a:lnTo>
                    <a:pt x="5754" y="25645"/>
                  </a:lnTo>
                  <a:lnTo>
                    <a:pt x="12862" y="25651"/>
                  </a:lnTo>
                  <a:close/>
                </a:path>
              </a:pathLst>
            </a:custGeom>
            <a:ln w="6043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39983" y="3843082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12883" y="25651"/>
                  </a:moveTo>
                  <a:lnTo>
                    <a:pt x="20004" y="25660"/>
                  </a:lnTo>
                  <a:lnTo>
                    <a:pt x="25783" y="19926"/>
                  </a:lnTo>
                  <a:lnTo>
                    <a:pt x="25792" y="12845"/>
                  </a:lnTo>
                  <a:lnTo>
                    <a:pt x="25801" y="5764"/>
                  </a:lnTo>
                  <a:lnTo>
                    <a:pt x="20034" y="18"/>
                  </a:lnTo>
                  <a:lnTo>
                    <a:pt x="12914" y="9"/>
                  </a:lnTo>
                  <a:lnTo>
                    <a:pt x="5793" y="0"/>
                  </a:lnTo>
                  <a:lnTo>
                    <a:pt x="15" y="5734"/>
                  </a:lnTo>
                  <a:lnTo>
                    <a:pt x="6" y="12815"/>
                  </a:lnTo>
                  <a:lnTo>
                    <a:pt x="0" y="19911"/>
                  </a:lnTo>
                  <a:lnTo>
                    <a:pt x="5754" y="25645"/>
                  </a:lnTo>
                  <a:lnTo>
                    <a:pt x="12862" y="25651"/>
                  </a:lnTo>
                  <a:close/>
                </a:path>
              </a:pathLst>
            </a:custGeom>
            <a:ln w="6043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7616" y="3578322"/>
              <a:ext cx="213483" cy="23131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480304" y="4511040"/>
              <a:ext cx="696595" cy="670560"/>
            </a:xfrm>
            <a:custGeom>
              <a:avLst/>
              <a:gdLst/>
              <a:ahLst/>
              <a:cxnLst/>
              <a:rect l="l" t="t" r="r" b="b"/>
              <a:pathLst>
                <a:path w="696595" h="670560">
                  <a:moveTo>
                    <a:pt x="348234" y="0"/>
                  </a:moveTo>
                  <a:lnTo>
                    <a:pt x="300979" y="3060"/>
                  </a:lnTo>
                  <a:lnTo>
                    <a:pt x="255658" y="11976"/>
                  </a:lnTo>
                  <a:lnTo>
                    <a:pt x="212683" y="26348"/>
                  </a:lnTo>
                  <a:lnTo>
                    <a:pt x="172471" y="45776"/>
                  </a:lnTo>
                  <a:lnTo>
                    <a:pt x="135436" y="69861"/>
                  </a:lnTo>
                  <a:lnTo>
                    <a:pt x="101993" y="98202"/>
                  </a:lnTo>
                  <a:lnTo>
                    <a:pt x="72557" y="130402"/>
                  </a:lnTo>
                  <a:lnTo>
                    <a:pt x="47543" y="166059"/>
                  </a:lnTo>
                  <a:lnTo>
                    <a:pt x="27365" y="204775"/>
                  </a:lnTo>
                  <a:lnTo>
                    <a:pt x="12438" y="246150"/>
                  </a:lnTo>
                  <a:lnTo>
                    <a:pt x="3178" y="289785"/>
                  </a:lnTo>
                  <a:lnTo>
                    <a:pt x="0" y="335280"/>
                  </a:lnTo>
                  <a:lnTo>
                    <a:pt x="3178" y="380774"/>
                  </a:lnTo>
                  <a:lnTo>
                    <a:pt x="12438" y="424409"/>
                  </a:lnTo>
                  <a:lnTo>
                    <a:pt x="27365" y="465784"/>
                  </a:lnTo>
                  <a:lnTo>
                    <a:pt x="47543" y="504500"/>
                  </a:lnTo>
                  <a:lnTo>
                    <a:pt x="72557" y="540157"/>
                  </a:lnTo>
                  <a:lnTo>
                    <a:pt x="101993" y="572357"/>
                  </a:lnTo>
                  <a:lnTo>
                    <a:pt x="135436" y="600698"/>
                  </a:lnTo>
                  <a:lnTo>
                    <a:pt x="172471" y="624783"/>
                  </a:lnTo>
                  <a:lnTo>
                    <a:pt x="212683" y="644211"/>
                  </a:lnTo>
                  <a:lnTo>
                    <a:pt x="255658" y="658583"/>
                  </a:lnTo>
                  <a:lnTo>
                    <a:pt x="300979" y="667499"/>
                  </a:lnTo>
                  <a:lnTo>
                    <a:pt x="348234" y="670560"/>
                  </a:lnTo>
                  <a:lnTo>
                    <a:pt x="395488" y="667499"/>
                  </a:lnTo>
                  <a:lnTo>
                    <a:pt x="440809" y="658583"/>
                  </a:lnTo>
                  <a:lnTo>
                    <a:pt x="483784" y="644211"/>
                  </a:lnTo>
                  <a:lnTo>
                    <a:pt x="523996" y="624783"/>
                  </a:lnTo>
                  <a:lnTo>
                    <a:pt x="561031" y="600698"/>
                  </a:lnTo>
                  <a:lnTo>
                    <a:pt x="594474" y="572357"/>
                  </a:lnTo>
                  <a:lnTo>
                    <a:pt x="623910" y="540157"/>
                  </a:lnTo>
                  <a:lnTo>
                    <a:pt x="648924" y="504500"/>
                  </a:lnTo>
                  <a:lnTo>
                    <a:pt x="669102" y="465784"/>
                  </a:lnTo>
                  <a:lnTo>
                    <a:pt x="684029" y="424409"/>
                  </a:lnTo>
                  <a:lnTo>
                    <a:pt x="693289" y="380774"/>
                  </a:lnTo>
                  <a:lnTo>
                    <a:pt x="696468" y="335280"/>
                  </a:lnTo>
                  <a:lnTo>
                    <a:pt x="693289" y="289785"/>
                  </a:lnTo>
                  <a:lnTo>
                    <a:pt x="684029" y="246150"/>
                  </a:lnTo>
                  <a:lnTo>
                    <a:pt x="669102" y="204775"/>
                  </a:lnTo>
                  <a:lnTo>
                    <a:pt x="648924" y="166059"/>
                  </a:lnTo>
                  <a:lnTo>
                    <a:pt x="623910" y="130402"/>
                  </a:lnTo>
                  <a:lnTo>
                    <a:pt x="594474" y="98202"/>
                  </a:lnTo>
                  <a:lnTo>
                    <a:pt x="561031" y="69861"/>
                  </a:lnTo>
                  <a:lnTo>
                    <a:pt x="523996" y="45776"/>
                  </a:lnTo>
                  <a:lnTo>
                    <a:pt x="483784" y="26348"/>
                  </a:lnTo>
                  <a:lnTo>
                    <a:pt x="440809" y="11976"/>
                  </a:lnTo>
                  <a:lnTo>
                    <a:pt x="395488" y="3060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80304" y="4511040"/>
              <a:ext cx="696595" cy="670560"/>
            </a:xfrm>
            <a:custGeom>
              <a:avLst/>
              <a:gdLst/>
              <a:ahLst/>
              <a:cxnLst/>
              <a:rect l="l" t="t" r="r" b="b"/>
              <a:pathLst>
                <a:path w="696595" h="670560">
                  <a:moveTo>
                    <a:pt x="0" y="335280"/>
                  </a:moveTo>
                  <a:lnTo>
                    <a:pt x="3178" y="289785"/>
                  </a:lnTo>
                  <a:lnTo>
                    <a:pt x="12438" y="246150"/>
                  </a:lnTo>
                  <a:lnTo>
                    <a:pt x="27365" y="204775"/>
                  </a:lnTo>
                  <a:lnTo>
                    <a:pt x="47543" y="166059"/>
                  </a:lnTo>
                  <a:lnTo>
                    <a:pt x="72557" y="130402"/>
                  </a:lnTo>
                  <a:lnTo>
                    <a:pt x="101993" y="98202"/>
                  </a:lnTo>
                  <a:lnTo>
                    <a:pt x="135436" y="69861"/>
                  </a:lnTo>
                  <a:lnTo>
                    <a:pt x="172471" y="45776"/>
                  </a:lnTo>
                  <a:lnTo>
                    <a:pt x="212683" y="26348"/>
                  </a:lnTo>
                  <a:lnTo>
                    <a:pt x="255658" y="11976"/>
                  </a:lnTo>
                  <a:lnTo>
                    <a:pt x="300979" y="3060"/>
                  </a:lnTo>
                  <a:lnTo>
                    <a:pt x="348234" y="0"/>
                  </a:lnTo>
                  <a:lnTo>
                    <a:pt x="395488" y="3060"/>
                  </a:lnTo>
                  <a:lnTo>
                    <a:pt x="440809" y="11976"/>
                  </a:lnTo>
                  <a:lnTo>
                    <a:pt x="483784" y="26348"/>
                  </a:lnTo>
                  <a:lnTo>
                    <a:pt x="523996" y="45776"/>
                  </a:lnTo>
                  <a:lnTo>
                    <a:pt x="561031" y="69861"/>
                  </a:lnTo>
                  <a:lnTo>
                    <a:pt x="594474" y="98202"/>
                  </a:lnTo>
                  <a:lnTo>
                    <a:pt x="623910" y="130402"/>
                  </a:lnTo>
                  <a:lnTo>
                    <a:pt x="648924" y="166059"/>
                  </a:lnTo>
                  <a:lnTo>
                    <a:pt x="669102" y="204775"/>
                  </a:lnTo>
                  <a:lnTo>
                    <a:pt x="684029" y="246150"/>
                  </a:lnTo>
                  <a:lnTo>
                    <a:pt x="693289" y="289785"/>
                  </a:lnTo>
                  <a:lnTo>
                    <a:pt x="696468" y="335280"/>
                  </a:lnTo>
                  <a:lnTo>
                    <a:pt x="693289" y="380774"/>
                  </a:lnTo>
                  <a:lnTo>
                    <a:pt x="684029" y="424409"/>
                  </a:lnTo>
                  <a:lnTo>
                    <a:pt x="669102" y="465784"/>
                  </a:lnTo>
                  <a:lnTo>
                    <a:pt x="648924" y="504500"/>
                  </a:lnTo>
                  <a:lnTo>
                    <a:pt x="623910" y="540157"/>
                  </a:lnTo>
                  <a:lnTo>
                    <a:pt x="594474" y="572357"/>
                  </a:lnTo>
                  <a:lnTo>
                    <a:pt x="561031" y="600698"/>
                  </a:lnTo>
                  <a:lnTo>
                    <a:pt x="523996" y="624783"/>
                  </a:lnTo>
                  <a:lnTo>
                    <a:pt x="483784" y="644211"/>
                  </a:lnTo>
                  <a:lnTo>
                    <a:pt x="440809" y="658583"/>
                  </a:lnTo>
                  <a:lnTo>
                    <a:pt x="395488" y="667499"/>
                  </a:lnTo>
                  <a:lnTo>
                    <a:pt x="348234" y="670560"/>
                  </a:lnTo>
                  <a:lnTo>
                    <a:pt x="300979" y="667499"/>
                  </a:lnTo>
                  <a:lnTo>
                    <a:pt x="255658" y="658583"/>
                  </a:lnTo>
                  <a:lnTo>
                    <a:pt x="212683" y="644211"/>
                  </a:lnTo>
                  <a:lnTo>
                    <a:pt x="172471" y="624783"/>
                  </a:lnTo>
                  <a:lnTo>
                    <a:pt x="135436" y="600698"/>
                  </a:lnTo>
                  <a:lnTo>
                    <a:pt x="101993" y="572357"/>
                  </a:lnTo>
                  <a:lnTo>
                    <a:pt x="72557" y="540157"/>
                  </a:lnTo>
                  <a:lnTo>
                    <a:pt x="47543" y="504500"/>
                  </a:lnTo>
                  <a:lnTo>
                    <a:pt x="27365" y="465784"/>
                  </a:lnTo>
                  <a:lnTo>
                    <a:pt x="12438" y="424409"/>
                  </a:lnTo>
                  <a:lnTo>
                    <a:pt x="3178" y="380774"/>
                  </a:lnTo>
                  <a:lnTo>
                    <a:pt x="0" y="3352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6978" y="4745748"/>
              <a:ext cx="345440" cy="241935"/>
            </a:xfrm>
            <a:custGeom>
              <a:avLst/>
              <a:gdLst/>
              <a:ahLst/>
              <a:cxnLst/>
              <a:rect l="l" t="t" r="r" b="b"/>
              <a:pathLst>
                <a:path w="345439" h="241935">
                  <a:moveTo>
                    <a:pt x="345211" y="175856"/>
                  </a:moveTo>
                  <a:lnTo>
                    <a:pt x="339344" y="169976"/>
                  </a:lnTo>
                  <a:lnTo>
                    <a:pt x="331914" y="169926"/>
                  </a:lnTo>
                  <a:lnTo>
                    <a:pt x="5994" y="169900"/>
                  </a:lnTo>
                  <a:lnTo>
                    <a:pt x="50" y="175755"/>
                  </a:lnTo>
                  <a:lnTo>
                    <a:pt x="0" y="235673"/>
                  </a:lnTo>
                  <a:lnTo>
                    <a:pt x="5918" y="241566"/>
                  </a:lnTo>
                  <a:lnTo>
                    <a:pt x="331914" y="241579"/>
                  </a:lnTo>
                  <a:lnTo>
                    <a:pt x="339191" y="241655"/>
                  </a:lnTo>
                  <a:lnTo>
                    <a:pt x="345122" y="235839"/>
                  </a:lnTo>
                  <a:lnTo>
                    <a:pt x="345173" y="228460"/>
                  </a:lnTo>
                  <a:lnTo>
                    <a:pt x="345173" y="183083"/>
                  </a:lnTo>
                  <a:lnTo>
                    <a:pt x="345211" y="175856"/>
                  </a:lnTo>
                  <a:close/>
                </a:path>
                <a:path w="345439" h="241935">
                  <a:moveTo>
                    <a:pt x="345211" y="90893"/>
                  </a:moveTo>
                  <a:lnTo>
                    <a:pt x="339344" y="85013"/>
                  </a:lnTo>
                  <a:lnTo>
                    <a:pt x="331914" y="84963"/>
                  </a:lnTo>
                  <a:lnTo>
                    <a:pt x="5994" y="84937"/>
                  </a:lnTo>
                  <a:lnTo>
                    <a:pt x="50" y="90792"/>
                  </a:lnTo>
                  <a:lnTo>
                    <a:pt x="0" y="150710"/>
                  </a:lnTo>
                  <a:lnTo>
                    <a:pt x="5918" y="156603"/>
                  </a:lnTo>
                  <a:lnTo>
                    <a:pt x="331914" y="156616"/>
                  </a:lnTo>
                  <a:lnTo>
                    <a:pt x="339191" y="156718"/>
                  </a:lnTo>
                  <a:lnTo>
                    <a:pt x="345122" y="150901"/>
                  </a:lnTo>
                  <a:lnTo>
                    <a:pt x="345173" y="143522"/>
                  </a:lnTo>
                  <a:lnTo>
                    <a:pt x="345173" y="98120"/>
                  </a:lnTo>
                  <a:lnTo>
                    <a:pt x="345211" y="90893"/>
                  </a:lnTo>
                  <a:close/>
                </a:path>
                <a:path w="345439" h="241935">
                  <a:moveTo>
                    <a:pt x="345211" y="5969"/>
                  </a:moveTo>
                  <a:lnTo>
                    <a:pt x="339344" y="76"/>
                  </a:lnTo>
                  <a:lnTo>
                    <a:pt x="331914" y="38"/>
                  </a:lnTo>
                  <a:lnTo>
                    <a:pt x="5994" y="0"/>
                  </a:lnTo>
                  <a:lnTo>
                    <a:pt x="50" y="5854"/>
                  </a:lnTo>
                  <a:lnTo>
                    <a:pt x="0" y="65811"/>
                  </a:lnTo>
                  <a:lnTo>
                    <a:pt x="5918" y="71704"/>
                  </a:lnTo>
                  <a:lnTo>
                    <a:pt x="331914" y="71716"/>
                  </a:lnTo>
                  <a:lnTo>
                    <a:pt x="339191" y="71793"/>
                  </a:lnTo>
                  <a:lnTo>
                    <a:pt x="345122" y="65976"/>
                  </a:lnTo>
                  <a:lnTo>
                    <a:pt x="345173" y="58597"/>
                  </a:lnTo>
                  <a:lnTo>
                    <a:pt x="345173" y="13182"/>
                  </a:lnTo>
                  <a:lnTo>
                    <a:pt x="345211" y="5969"/>
                  </a:lnTo>
                  <a:close/>
                </a:path>
              </a:pathLst>
            </a:custGeom>
            <a:solidFill>
              <a:srgbClr val="F8EB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22561" y="4705815"/>
              <a:ext cx="384175" cy="80010"/>
            </a:xfrm>
            <a:custGeom>
              <a:avLst/>
              <a:gdLst/>
              <a:ahLst/>
              <a:cxnLst/>
              <a:rect l="l" t="t" r="r" b="b"/>
              <a:pathLst>
                <a:path w="384175" h="80010">
                  <a:moveTo>
                    <a:pt x="368873" y="79779"/>
                  </a:moveTo>
                  <a:lnTo>
                    <a:pt x="376976" y="79833"/>
                  </a:lnTo>
                  <a:lnTo>
                    <a:pt x="383588" y="73364"/>
                  </a:lnTo>
                  <a:lnTo>
                    <a:pt x="383642" y="65327"/>
                  </a:lnTo>
                  <a:lnTo>
                    <a:pt x="383642" y="65197"/>
                  </a:lnTo>
                  <a:lnTo>
                    <a:pt x="383642" y="14725"/>
                  </a:lnTo>
                  <a:lnTo>
                    <a:pt x="383702" y="10826"/>
                  </a:lnTo>
                  <a:lnTo>
                    <a:pt x="382152" y="7071"/>
                  </a:lnTo>
                  <a:lnTo>
                    <a:pt x="379345" y="4338"/>
                  </a:lnTo>
                  <a:lnTo>
                    <a:pt x="376600" y="1541"/>
                  </a:lnTo>
                  <a:lnTo>
                    <a:pt x="372807" y="0"/>
                  </a:lnTo>
                  <a:lnTo>
                    <a:pt x="368873" y="76"/>
                  </a:lnTo>
                  <a:lnTo>
                    <a:pt x="14859" y="76"/>
                  </a:lnTo>
                  <a:lnTo>
                    <a:pt x="10928" y="16"/>
                  </a:lnTo>
                  <a:lnTo>
                    <a:pt x="7142" y="1554"/>
                  </a:lnTo>
                  <a:lnTo>
                    <a:pt x="4386" y="4338"/>
                  </a:lnTo>
                  <a:lnTo>
                    <a:pt x="1557" y="7054"/>
                  </a:lnTo>
                  <a:lnTo>
                    <a:pt x="0" y="10820"/>
                  </a:lnTo>
                  <a:lnTo>
                    <a:pt x="90" y="14725"/>
                  </a:lnTo>
                  <a:lnTo>
                    <a:pt x="90" y="65130"/>
                  </a:lnTo>
                  <a:lnTo>
                    <a:pt x="30" y="69029"/>
                  </a:lnTo>
                  <a:lnTo>
                    <a:pt x="1580" y="72784"/>
                  </a:lnTo>
                  <a:lnTo>
                    <a:pt x="4386" y="75518"/>
                  </a:lnTo>
                  <a:lnTo>
                    <a:pt x="7129" y="78318"/>
                  </a:lnTo>
                  <a:lnTo>
                    <a:pt x="10922" y="79862"/>
                  </a:lnTo>
                  <a:lnTo>
                    <a:pt x="14859" y="79779"/>
                  </a:lnTo>
                  <a:lnTo>
                    <a:pt x="368873" y="79779"/>
                  </a:lnTo>
                  <a:close/>
                </a:path>
              </a:pathLst>
            </a:custGeom>
            <a:ln w="6660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22561" y="4800217"/>
              <a:ext cx="384175" cy="80010"/>
            </a:xfrm>
            <a:custGeom>
              <a:avLst/>
              <a:gdLst/>
              <a:ahLst/>
              <a:cxnLst/>
              <a:rect l="l" t="t" r="r" b="b"/>
              <a:pathLst>
                <a:path w="384175" h="80010">
                  <a:moveTo>
                    <a:pt x="368873" y="79763"/>
                  </a:moveTo>
                  <a:lnTo>
                    <a:pt x="376976" y="79816"/>
                  </a:lnTo>
                  <a:lnTo>
                    <a:pt x="383588" y="73347"/>
                  </a:lnTo>
                  <a:lnTo>
                    <a:pt x="383642" y="65310"/>
                  </a:lnTo>
                  <a:lnTo>
                    <a:pt x="383642" y="65180"/>
                  </a:lnTo>
                  <a:lnTo>
                    <a:pt x="383642" y="14708"/>
                  </a:lnTo>
                  <a:lnTo>
                    <a:pt x="383696" y="6671"/>
                  </a:lnTo>
                  <a:lnTo>
                    <a:pt x="377174" y="113"/>
                  </a:lnTo>
                  <a:lnTo>
                    <a:pt x="369071" y="59"/>
                  </a:lnTo>
                  <a:lnTo>
                    <a:pt x="368940" y="59"/>
                  </a:lnTo>
                  <a:lnTo>
                    <a:pt x="14859" y="59"/>
                  </a:lnTo>
                  <a:lnTo>
                    <a:pt x="10928" y="0"/>
                  </a:lnTo>
                  <a:lnTo>
                    <a:pt x="7142" y="1538"/>
                  </a:lnTo>
                  <a:lnTo>
                    <a:pt x="4386" y="4321"/>
                  </a:lnTo>
                  <a:lnTo>
                    <a:pt x="1557" y="7038"/>
                  </a:lnTo>
                  <a:lnTo>
                    <a:pt x="0" y="10803"/>
                  </a:lnTo>
                  <a:lnTo>
                    <a:pt x="90" y="14708"/>
                  </a:lnTo>
                  <a:lnTo>
                    <a:pt x="90" y="65114"/>
                  </a:lnTo>
                  <a:lnTo>
                    <a:pt x="30" y="69012"/>
                  </a:lnTo>
                  <a:lnTo>
                    <a:pt x="1580" y="72768"/>
                  </a:lnTo>
                  <a:lnTo>
                    <a:pt x="4386" y="75501"/>
                  </a:lnTo>
                  <a:lnTo>
                    <a:pt x="7129" y="78301"/>
                  </a:lnTo>
                  <a:lnTo>
                    <a:pt x="10922" y="79846"/>
                  </a:lnTo>
                  <a:lnTo>
                    <a:pt x="14859" y="79763"/>
                  </a:lnTo>
                  <a:lnTo>
                    <a:pt x="368873" y="79763"/>
                  </a:lnTo>
                  <a:close/>
                </a:path>
              </a:pathLst>
            </a:custGeom>
            <a:ln w="6660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22568" y="4894569"/>
              <a:ext cx="384175" cy="80010"/>
            </a:xfrm>
            <a:custGeom>
              <a:avLst/>
              <a:gdLst/>
              <a:ahLst/>
              <a:cxnLst/>
              <a:rect l="l" t="t" r="r" b="b"/>
              <a:pathLst>
                <a:path w="384175" h="80010">
                  <a:moveTo>
                    <a:pt x="368866" y="79763"/>
                  </a:moveTo>
                  <a:lnTo>
                    <a:pt x="376969" y="79816"/>
                  </a:lnTo>
                  <a:lnTo>
                    <a:pt x="383581" y="73347"/>
                  </a:lnTo>
                  <a:lnTo>
                    <a:pt x="383635" y="65310"/>
                  </a:lnTo>
                  <a:lnTo>
                    <a:pt x="383635" y="65180"/>
                  </a:lnTo>
                  <a:lnTo>
                    <a:pt x="383635" y="14708"/>
                  </a:lnTo>
                  <a:lnTo>
                    <a:pt x="383689" y="6671"/>
                  </a:lnTo>
                  <a:lnTo>
                    <a:pt x="377167" y="113"/>
                  </a:lnTo>
                  <a:lnTo>
                    <a:pt x="369064" y="59"/>
                  </a:lnTo>
                  <a:lnTo>
                    <a:pt x="368933" y="59"/>
                  </a:lnTo>
                  <a:lnTo>
                    <a:pt x="14852" y="59"/>
                  </a:lnTo>
                  <a:lnTo>
                    <a:pt x="10922" y="0"/>
                  </a:lnTo>
                  <a:lnTo>
                    <a:pt x="7136" y="1538"/>
                  </a:lnTo>
                  <a:lnTo>
                    <a:pt x="4380" y="4321"/>
                  </a:lnTo>
                  <a:lnTo>
                    <a:pt x="1557" y="7041"/>
                  </a:lnTo>
                  <a:lnTo>
                    <a:pt x="0" y="10803"/>
                  </a:lnTo>
                  <a:lnTo>
                    <a:pt x="83" y="14708"/>
                  </a:lnTo>
                  <a:lnTo>
                    <a:pt x="83" y="65114"/>
                  </a:lnTo>
                  <a:lnTo>
                    <a:pt x="23" y="69012"/>
                  </a:lnTo>
                  <a:lnTo>
                    <a:pt x="1574" y="72768"/>
                  </a:lnTo>
                  <a:lnTo>
                    <a:pt x="4380" y="75501"/>
                  </a:lnTo>
                  <a:lnTo>
                    <a:pt x="7122" y="78301"/>
                  </a:lnTo>
                  <a:lnTo>
                    <a:pt x="10915" y="79846"/>
                  </a:lnTo>
                  <a:lnTo>
                    <a:pt x="14852" y="79763"/>
                  </a:lnTo>
                  <a:lnTo>
                    <a:pt x="368866" y="79763"/>
                  </a:lnTo>
                  <a:close/>
                </a:path>
              </a:pathLst>
            </a:custGeom>
            <a:ln w="6660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47994" y="4731594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530" y="14149"/>
                  </a:moveTo>
                  <a:lnTo>
                    <a:pt x="28530" y="21963"/>
                  </a:lnTo>
                  <a:lnTo>
                    <a:pt x="22143" y="28298"/>
                  </a:lnTo>
                  <a:lnTo>
                    <a:pt x="14265" y="28298"/>
                  </a:lnTo>
                  <a:lnTo>
                    <a:pt x="6387" y="28298"/>
                  </a:lnTo>
                  <a:lnTo>
                    <a:pt x="0" y="21963"/>
                  </a:lnTo>
                  <a:lnTo>
                    <a:pt x="0" y="14149"/>
                  </a:lnTo>
                  <a:lnTo>
                    <a:pt x="0" y="6335"/>
                  </a:lnTo>
                  <a:lnTo>
                    <a:pt x="6387" y="0"/>
                  </a:lnTo>
                  <a:lnTo>
                    <a:pt x="14265" y="0"/>
                  </a:lnTo>
                  <a:lnTo>
                    <a:pt x="22143" y="0"/>
                  </a:lnTo>
                  <a:lnTo>
                    <a:pt x="28530" y="6335"/>
                  </a:lnTo>
                  <a:lnTo>
                    <a:pt x="28530" y="14149"/>
                  </a:lnTo>
                  <a:close/>
                </a:path>
              </a:pathLst>
            </a:custGeom>
            <a:ln w="6685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47994" y="48259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530" y="14149"/>
                  </a:moveTo>
                  <a:lnTo>
                    <a:pt x="28530" y="21963"/>
                  </a:lnTo>
                  <a:lnTo>
                    <a:pt x="22143" y="28298"/>
                  </a:lnTo>
                  <a:lnTo>
                    <a:pt x="14265" y="28298"/>
                  </a:lnTo>
                  <a:lnTo>
                    <a:pt x="6387" y="28298"/>
                  </a:lnTo>
                  <a:lnTo>
                    <a:pt x="0" y="21963"/>
                  </a:lnTo>
                  <a:lnTo>
                    <a:pt x="0" y="14149"/>
                  </a:lnTo>
                  <a:lnTo>
                    <a:pt x="0" y="6335"/>
                  </a:lnTo>
                  <a:lnTo>
                    <a:pt x="6387" y="0"/>
                  </a:lnTo>
                  <a:lnTo>
                    <a:pt x="14265" y="0"/>
                  </a:lnTo>
                  <a:lnTo>
                    <a:pt x="22143" y="0"/>
                  </a:lnTo>
                  <a:lnTo>
                    <a:pt x="28530" y="6335"/>
                  </a:lnTo>
                  <a:lnTo>
                    <a:pt x="28530" y="14149"/>
                  </a:lnTo>
                  <a:close/>
                </a:path>
              </a:pathLst>
            </a:custGeom>
            <a:ln w="6685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47994" y="492036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530" y="14149"/>
                  </a:moveTo>
                  <a:lnTo>
                    <a:pt x="28530" y="21963"/>
                  </a:lnTo>
                  <a:lnTo>
                    <a:pt x="22143" y="28298"/>
                  </a:lnTo>
                  <a:lnTo>
                    <a:pt x="14265" y="28298"/>
                  </a:lnTo>
                  <a:lnTo>
                    <a:pt x="6387" y="28298"/>
                  </a:lnTo>
                  <a:lnTo>
                    <a:pt x="0" y="21963"/>
                  </a:lnTo>
                  <a:lnTo>
                    <a:pt x="0" y="14149"/>
                  </a:lnTo>
                  <a:lnTo>
                    <a:pt x="0" y="6335"/>
                  </a:lnTo>
                  <a:lnTo>
                    <a:pt x="6387" y="0"/>
                  </a:lnTo>
                  <a:lnTo>
                    <a:pt x="14265" y="0"/>
                  </a:lnTo>
                  <a:lnTo>
                    <a:pt x="22143" y="0"/>
                  </a:lnTo>
                  <a:lnTo>
                    <a:pt x="28530" y="6335"/>
                  </a:lnTo>
                  <a:lnTo>
                    <a:pt x="28530" y="14149"/>
                  </a:lnTo>
                  <a:close/>
                </a:path>
              </a:pathLst>
            </a:custGeom>
            <a:ln w="6685">
              <a:solidFill>
                <a:srgbClr val="0453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0595" y="2840736"/>
              <a:ext cx="2985515" cy="89763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90288" y="5492496"/>
              <a:ext cx="676910" cy="675640"/>
            </a:xfrm>
            <a:custGeom>
              <a:avLst/>
              <a:gdLst/>
              <a:ahLst/>
              <a:cxnLst/>
              <a:rect l="l" t="t" r="r" b="b"/>
              <a:pathLst>
                <a:path w="676910" h="675639">
                  <a:moveTo>
                    <a:pt x="338328" y="0"/>
                  </a:moveTo>
                  <a:lnTo>
                    <a:pt x="292418" y="3081"/>
                  </a:lnTo>
                  <a:lnTo>
                    <a:pt x="248386" y="12057"/>
                  </a:lnTo>
                  <a:lnTo>
                    <a:pt x="206634" y="26527"/>
                  </a:lnTo>
                  <a:lnTo>
                    <a:pt x="167566" y="46086"/>
                  </a:lnTo>
                  <a:lnTo>
                    <a:pt x="131585" y="70335"/>
                  </a:lnTo>
                  <a:lnTo>
                    <a:pt x="99093" y="98869"/>
                  </a:lnTo>
                  <a:lnTo>
                    <a:pt x="70494" y="131288"/>
                  </a:lnTo>
                  <a:lnTo>
                    <a:pt x="46191" y="167188"/>
                  </a:lnTo>
                  <a:lnTo>
                    <a:pt x="26587" y="206168"/>
                  </a:lnTo>
                  <a:lnTo>
                    <a:pt x="12085" y="247826"/>
                  </a:lnTo>
                  <a:lnTo>
                    <a:pt x="3088" y="291759"/>
                  </a:lnTo>
                  <a:lnTo>
                    <a:pt x="0" y="337565"/>
                  </a:lnTo>
                  <a:lnTo>
                    <a:pt x="3088" y="383372"/>
                  </a:lnTo>
                  <a:lnTo>
                    <a:pt x="12085" y="427305"/>
                  </a:lnTo>
                  <a:lnTo>
                    <a:pt x="26587" y="468963"/>
                  </a:lnTo>
                  <a:lnTo>
                    <a:pt x="46191" y="507943"/>
                  </a:lnTo>
                  <a:lnTo>
                    <a:pt x="70494" y="543843"/>
                  </a:lnTo>
                  <a:lnTo>
                    <a:pt x="99093" y="576262"/>
                  </a:lnTo>
                  <a:lnTo>
                    <a:pt x="131585" y="604796"/>
                  </a:lnTo>
                  <a:lnTo>
                    <a:pt x="167566" y="629045"/>
                  </a:lnTo>
                  <a:lnTo>
                    <a:pt x="206634" y="648604"/>
                  </a:lnTo>
                  <a:lnTo>
                    <a:pt x="248386" y="663074"/>
                  </a:lnTo>
                  <a:lnTo>
                    <a:pt x="292418" y="672050"/>
                  </a:lnTo>
                  <a:lnTo>
                    <a:pt x="338328" y="675131"/>
                  </a:lnTo>
                  <a:lnTo>
                    <a:pt x="384237" y="672050"/>
                  </a:lnTo>
                  <a:lnTo>
                    <a:pt x="428269" y="663074"/>
                  </a:lnTo>
                  <a:lnTo>
                    <a:pt x="470021" y="648604"/>
                  </a:lnTo>
                  <a:lnTo>
                    <a:pt x="509089" y="629045"/>
                  </a:lnTo>
                  <a:lnTo>
                    <a:pt x="545070" y="604796"/>
                  </a:lnTo>
                  <a:lnTo>
                    <a:pt x="577562" y="576262"/>
                  </a:lnTo>
                  <a:lnTo>
                    <a:pt x="606161" y="543843"/>
                  </a:lnTo>
                  <a:lnTo>
                    <a:pt x="630464" y="507943"/>
                  </a:lnTo>
                  <a:lnTo>
                    <a:pt x="650068" y="468963"/>
                  </a:lnTo>
                  <a:lnTo>
                    <a:pt x="664570" y="427305"/>
                  </a:lnTo>
                  <a:lnTo>
                    <a:pt x="673567" y="383372"/>
                  </a:lnTo>
                  <a:lnTo>
                    <a:pt x="676656" y="337565"/>
                  </a:lnTo>
                  <a:lnTo>
                    <a:pt x="673567" y="291759"/>
                  </a:lnTo>
                  <a:lnTo>
                    <a:pt x="664570" y="247826"/>
                  </a:lnTo>
                  <a:lnTo>
                    <a:pt x="650068" y="206168"/>
                  </a:lnTo>
                  <a:lnTo>
                    <a:pt x="630464" y="167188"/>
                  </a:lnTo>
                  <a:lnTo>
                    <a:pt x="606161" y="131288"/>
                  </a:lnTo>
                  <a:lnTo>
                    <a:pt x="577562" y="98869"/>
                  </a:lnTo>
                  <a:lnTo>
                    <a:pt x="545070" y="70335"/>
                  </a:lnTo>
                  <a:lnTo>
                    <a:pt x="509089" y="46086"/>
                  </a:lnTo>
                  <a:lnTo>
                    <a:pt x="470021" y="26527"/>
                  </a:lnTo>
                  <a:lnTo>
                    <a:pt x="428269" y="12057"/>
                  </a:lnTo>
                  <a:lnTo>
                    <a:pt x="384237" y="3081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91810" y="5492499"/>
              <a:ext cx="668020" cy="675640"/>
            </a:xfrm>
            <a:custGeom>
              <a:avLst/>
              <a:gdLst/>
              <a:ahLst/>
              <a:cxnLst/>
              <a:rect l="l" t="t" r="r" b="b"/>
              <a:pathLst>
                <a:path w="668020" h="675639">
                  <a:moveTo>
                    <a:pt x="337489" y="0"/>
                  </a:moveTo>
                  <a:lnTo>
                    <a:pt x="291324" y="3182"/>
                  </a:lnTo>
                  <a:lnTo>
                    <a:pt x="247160" y="12225"/>
                  </a:lnTo>
                  <a:lnTo>
                    <a:pt x="205381" y="26730"/>
                  </a:lnTo>
                  <a:lnTo>
                    <a:pt x="166370" y="46300"/>
                  </a:lnTo>
                  <a:lnTo>
                    <a:pt x="130511" y="70539"/>
                  </a:lnTo>
                  <a:lnTo>
                    <a:pt x="98188" y="99048"/>
                  </a:lnTo>
                  <a:lnTo>
                    <a:pt x="69785" y="131432"/>
                  </a:lnTo>
                  <a:lnTo>
                    <a:pt x="45686" y="167291"/>
                  </a:lnTo>
                  <a:lnTo>
                    <a:pt x="26274" y="206231"/>
                  </a:lnTo>
                  <a:lnTo>
                    <a:pt x="11933" y="247852"/>
                  </a:lnTo>
                  <a:lnTo>
                    <a:pt x="3047" y="291759"/>
                  </a:lnTo>
                  <a:lnTo>
                    <a:pt x="0" y="337553"/>
                  </a:lnTo>
                  <a:lnTo>
                    <a:pt x="3149" y="383403"/>
                  </a:lnTo>
                  <a:lnTo>
                    <a:pt x="12304" y="427456"/>
                  </a:lnTo>
                  <a:lnTo>
                    <a:pt x="27025" y="469286"/>
                  </a:lnTo>
                  <a:lnTo>
                    <a:pt x="46874" y="508463"/>
                  </a:lnTo>
                  <a:lnTo>
                    <a:pt x="71409" y="544561"/>
                  </a:lnTo>
                  <a:lnTo>
                    <a:pt x="100193" y="577151"/>
                  </a:lnTo>
                  <a:lnTo>
                    <a:pt x="132785" y="605807"/>
                  </a:lnTo>
                  <a:lnTo>
                    <a:pt x="168746" y="630100"/>
                  </a:lnTo>
                  <a:lnTo>
                    <a:pt x="207636" y="649603"/>
                  </a:lnTo>
                  <a:lnTo>
                    <a:pt x="249017" y="663888"/>
                  </a:lnTo>
                  <a:lnTo>
                    <a:pt x="292447" y="672527"/>
                  </a:lnTo>
                  <a:lnTo>
                    <a:pt x="337489" y="675093"/>
                  </a:lnTo>
                  <a:lnTo>
                    <a:pt x="395470" y="669911"/>
                  </a:lnTo>
                  <a:lnTo>
                    <a:pt x="447599" y="656848"/>
                  </a:lnTo>
                  <a:lnTo>
                    <a:pt x="493961" y="637178"/>
                  </a:lnTo>
                  <a:lnTo>
                    <a:pt x="534640" y="612176"/>
                  </a:lnTo>
                  <a:lnTo>
                    <a:pt x="569721" y="583117"/>
                  </a:lnTo>
                  <a:lnTo>
                    <a:pt x="599288" y="551274"/>
                  </a:lnTo>
                  <a:lnTo>
                    <a:pt x="623426" y="517922"/>
                  </a:lnTo>
                  <a:lnTo>
                    <a:pt x="642219" y="484336"/>
                  </a:lnTo>
                  <a:lnTo>
                    <a:pt x="667512" y="273532"/>
                  </a:lnTo>
                  <a:lnTo>
                    <a:pt x="658571" y="234465"/>
                  </a:lnTo>
                  <a:lnTo>
                    <a:pt x="643697" y="195425"/>
                  </a:lnTo>
                  <a:lnTo>
                    <a:pt x="623112" y="157380"/>
                  </a:lnTo>
                  <a:lnTo>
                    <a:pt x="597033" y="121293"/>
                  </a:lnTo>
                  <a:lnTo>
                    <a:pt x="565680" y="88131"/>
                  </a:lnTo>
                  <a:lnTo>
                    <a:pt x="529273" y="58860"/>
                  </a:lnTo>
                  <a:lnTo>
                    <a:pt x="488030" y="34446"/>
                  </a:lnTo>
                  <a:lnTo>
                    <a:pt x="442173" y="15854"/>
                  </a:lnTo>
                  <a:lnTo>
                    <a:pt x="391919" y="4050"/>
                  </a:lnTo>
                  <a:lnTo>
                    <a:pt x="337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91810" y="5492499"/>
              <a:ext cx="668020" cy="675640"/>
            </a:xfrm>
            <a:custGeom>
              <a:avLst/>
              <a:gdLst/>
              <a:ahLst/>
              <a:cxnLst/>
              <a:rect l="l" t="t" r="r" b="b"/>
              <a:pathLst>
                <a:path w="668020" h="675639">
                  <a:moveTo>
                    <a:pt x="655751" y="451789"/>
                  </a:moveTo>
                  <a:lnTo>
                    <a:pt x="623426" y="517922"/>
                  </a:lnTo>
                  <a:lnTo>
                    <a:pt x="599288" y="551274"/>
                  </a:lnTo>
                  <a:lnTo>
                    <a:pt x="569721" y="583117"/>
                  </a:lnTo>
                  <a:lnTo>
                    <a:pt x="534640" y="612176"/>
                  </a:lnTo>
                  <a:lnTo>
                    <a:pt x="493961" y="637178"/>
                  </a:lnTo>
                  <a:lnTo>
                    <a:pt x="447599" y="656848"/>
                  </a:lnTo>
                  <a:lnTo>
                    <a:pt x="395470" y="669911"/>
                  </a:lnTo>
                  <a:lnTo>
                    <a:pt x="337489" y="675093"/>
                  </a:lnTo>
                  <a:lnTo>
                    <a:pt x="292447" y="672527"/>
                  </a:lnTo>
                  <a:lnTo>
                    <a:pt x="249017" y="663888"/>
                  </a:lnTo>
                  <a:lnTo>
                    <a:pt x="207636" y="649603"/>
                  </a:lnTo>
                  <a:lnTo>
                    <a:pt x="168746" y="630100"/>
                  </a:lnTo>
                  <a:lnTo>
                    <a:pt x="132785" y="605807"/>
                  </a:lnTo>
                  <a:lnTo>
                    <a:pt x="100193" y="577151"/>
                  </a:lnTo>
                  <a:lnTo>
                    <a:pt x="71409" y="544561"/>
                  </a:lnTo>
                  <a:lnTo>
                    <a:pt x="46874" y="508463"/>
                  </a:lnTo>
                  <a:lnTo>
                    <a:pt x="27025" y="469286"/>
                  </a:lnTo>
                  <a:lnTo>
                    <a:pt x="12304" y="427456"/>
                  </a:lnTo>
                  <a:lnTo>
                    <a:pt x="3149" y="383403"/>
                  </a:lnTo>
                  <a:lnTo>
                    <a:pt x="0" y="337553"/>
                  </a:lnTo>
                  <a:lnTo>
                    <a:pt x="3047" y="291759"/>
                  </a:lnTo>
                  <a:lnTo>
                    <a:pt x="11933" y="247852"/>
                  </a:lnTo>
                  <a:lnTo>
                    <a:pt x="26274" y="206231"/>
                  </a:lnTo>
                  <a:lnTo>
                    <a:pt x="45686" y="167291"/>
                  </a:lnTo>
                  <a:lnTo>
                    <a:pt x="69785" y="131432"/>
                  </a:lnTo>
                  <a:lnTo>
                    <a:pt x="98188" y="99048"/>
                  </a:lnTo>
                  <a:lnTo>
                    <a:pt x="130511" y="70539"/>
                  </a:lnTo>
                  <a:lnTo>
                    <a:pt x="166370" y="46300"/>
                  </a:lnTo>
                  <a:lnTo>
                    <a:pt x="205381" y="26730"/>
                  </a:lnTo>
                  <a:lnTo>
                    <a:pt x="247160" y="12225"/>
                  </a:lnTo>
                  <a:lnTo>
                    <a:pt x="291324" y="3182"/>
                  </a:lnTo>
                  <a:lnTo>
                    <a:pt x="337489" y="0"/>
                  </a:lnTo>
                  <a:lnTo>
                    <a:pt x="391919" y="4050"/>
                  </a:lnTo>
                  <a:lnTo>
                    <a:pt x="442173" y="15854"/>
                  </a:lnTo>
                  <a:lnTo>
                    <a:pt x="488030" y="34446"/>
                  </a:lnTo>
                  <a:lnTo>
                    <a:pt x="529273" y="58860"/>
                  </a:lnTo>
                  <a:lnTo>
                    <a:pt x="565680" y="88131"/>
                  </a:lnTo>
                  <a:lnTo>
                    <a:pt x="597033" y="121293"/>
                  </a:lnTo>
                  <a:lnTo>
                    <a:pt x="623112" y="157380"/>
                  </a:lnTo>
                  <a:lnTo>
                    <a:pt x="643697" y="195425"/>
                  </a:lnTo>
                  <a:lnTo>
                    <a:pt x="658571" y="234465"/>
                  </a:lnTo>
                  <a:lnTo>
                    <a:pt x="667512" y="2735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30483" y="5664708"/>
              <a:ext cx="411480" cy="303530"/>
            </a:xfrm>
            <a:custGeom>
              <a:avLst/>
              <a:gdLst/>
              <a:ahLst/>
              <a:cxnLst/>
              <a:rect l="l" t="t" r="r" b="b"/>
              <a:pathLst>
                <a:path w="411479" h="303529">
                  <a:moveTo>
                    <a:pt x="342900" y="129540"/>
                  </a:moveTo>
                  <a:lnTo>
                    <a:pt x="250850" y="129540"/>
                  </a:lnTo>
                  <a:lnTo>
                    <a:pt x="230936" y="223240"/>
                  </a:lnTo>
                  <a:lnTo>
                    <a:pt x="17005" y="223240"/>
                  </a:lnTo>
                  <a:lnTo>
                    <a:pt x="0" y="303276"/>
                  </a:lnTo>
                  <a:lnTo>
                    <a:pt x="305981" y="303276"/>
                  </a:lnTo>
                  <a:lnTo>
                    <a:pt x="342900" y="129540"/>
                  </a:lnTo>
                  <a:close/>
                </a:path>
                <a:path w="411479" h="303529">
                  <a:moveTo>
                    <a:pt x="411480" y="0"/>
                  </a:moveTo>
                  <a:lnTo>
                    <a:pt x="105486" y="0"/>
                  </a:lnTo>
                  <a:lnTo>
                    <a:pt x="68580" y="172212"/>
                  </a:lnTo>
                  <a:lnTo>
                    <a:pt x="160845" y="172212"/>
                  </a:lnTo>
                  <a:lnTo>
                    <a:pt x="180708" y="79565"/>
                  </a:lnTo>
                  <a:lnTo>
                    <a:pt x="394398" y="79565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0453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19699" y="5792744"/>
              <a:ext cx="77724" cy="12951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337048" y="5794755"/>
              <a:ext cx="102235" cy="124460"/>
            </a:xfrm>
            <a:custGeom>
              <a:avLst/>
              <a:gdLst/>
              <a:ahLst/>
              <a:cxnLst/>
              <a:rect l="l" t="t" r="r" b="b"/>
              <a:pathLst>
                <a:path w="102235" h="124460">
                  <a:moveTo>
                    <a:pt x="10210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45008" y="10160"/>
                  </a:lnTo>
                  <a:lnTo>
                    <a:pt x="45008" y="124460"/>
                  </a:lnTo>
                  <a:lnTo>
                    <a:pt x="57277" y="124460"/>
                  </a:lnTo>
                  <a:lnTo>
                    <a:pt x="57277" y="10160"/>
                  </a:lnTo>
                  <a:lnTo>
                    <a:pt x="102108" y="1016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0453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74206" y="5794248"/>
              <a:ext cx="105155" cy="1249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9655" y="5792734"/>
              <a:ext cx="111251" cy="12952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792724" y="5792723"/>
              <a:ext cx="315595" cy="127000"/>
            </a:xfrm>
            <a:custGeom>
              <a:avLst/>
              <a:gdLst/>
              <a:ahLst/>
              <a:cxnLst/>
              <a:rect l="l" t="t" r="r" b="b"/>
              <a:pathLst>
                <a:path w="315595" h="127000">
                  <a:moveTo>
                    <a:pt x="53340" y="126492"/>
                  </a:moveTo>
                  <a:lnTo>
                    <a:pt x="13855" y="60883"/>
                  </a:lnTo>
                  <a:lnTo>
                    <a:pt x="13855" y="60540"/>
                  </a:lnTo>
                  <a:lnTo>
                    <a:pt x="50888" y="1524"/>
                  </a:lnTo>
                  <a:lnTo>
                    <a:pt x="36944" y="1524"/>
                  </a:lnTo>
                  <a:lnTo>
                    <a:pt x="3606" y="55740"/>
                  </a:lnTo>
                  <a:lnTo>
                    <a:pt x="0" y="61315"/>
                  </a:lnTo>
                  <a:lnTo>
                    <a:pt x="3606" y="66751"/>
                  </a:lnTo>
                  <a:lnTo>
                    <a:pt x="39052" y="126492"/>
                  </a:lnTo>
                  <a:lnTo>
                    <a:pt x="53340" y="126492"/>
                  </a:lnTo>
                  <a:close/>
                </a:path>
                <a:path w="315595" h="127000">
                  <a:moveTo>
                    <a:pt x="149352" y="0"/>
                  </a:moveTo>
                  <a:lnTo>
                    <a:pt x="118872" y="0"/>
                  </a:lnTo>
                  <a:lnTo>
                    <a:pt x="118872" y="126504"/>
                  </a:lnTo>
                  <a:lnTo>
                    <a:pt x="149352" y="126504"/>
                  </a:lnTo>
                  <a:lnTo>
                    <a:pt x="149352" y="0"/>
                  </a:lnTo>
                  <a:close/>
                </a:path>
                <a:path w="315595" h="127000">
                  <a:moveTo>
                    <a:pt x="315468" y="0"/>
                  </a:moveTo>
                  <a:lnTo>
                    <a:pt x="207264" y="0"/>
                  </a:lnTo>
                  <a:lnTo>
                    <a:pt x="207264" y="26670"/>
                  </a:lnTo>
                  <a:lnTo>
                    <a:pt x="245833" y="26670"/>
                  </a:lnTo>
                  <a:lnTo>
                    <a:pt x="245833" y="127000"/>
                  </a:lnTo>
                  <a:lnTo>
                    <a:pt x="276948" y="127000"/>
                  </a:lnTo>
                  <a:lnTo>
                    <a:pt x="276948" y="26670"/>
                  </a:lnTo>
                  <a:lnTo>
                    <a:pt x="315468" y="26670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0453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282813" y="2270004"/>
            <a:ext cx="3016885" cy="3808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985">
              <a:lnSpc>
                <a:spcPts val="3290"/>
              </a:lnSpc>
              <a:spcBef>
                <a:spcPts val="95"/>
              </a:spcBef>
              <a:tabLst>
                <a:tab pos="544195" algn="l"/>
                <a:tab pos="1000760" algn="l"/>
              </a:tabLst>
            </a:pPr>
            <a:r>
              <a:rPr sz="2800" u="sng" spc="-229" dirty="0">
                <a:solidFill>
                  <a:srgbClr val="474746"/>
                </a:solidFill>
                <a:uFill>
                  <a:solidFill>
                    <a:srgbClr val="045361"/>
                  </a:solidFill>
                </a:uFill>
                <a:latin typeface="Tahoma"/>
                <a:cs typeface="Tahoma"/>
              </a:rPr>
              <a:t> 	</a:t>
            </a:r>
            <a:r>
              <a:rPr sz="2800" spc="-229" dirty="0">
                <a:solidFill>
                  <a:srgbClr val="474746"/>
                </a:solidFill>
                <a:latin typeface="Tahoma"/>
                <a:cs typeface="Tahoma"/>
              </a:rPr>
              <a:t>	</a:t>
            </a:r>
            <a:r>
              <a:rPr sz="2800" spc="-145" dirty="0">
                <a:solidFill>
                  <a:srgbClr val="474746"/>
                </a:solidFill>
                <a:latin typeface="Tahoma"/>
                <a:cs typeface="Tahoma"/>
              </a:rPr>
              <a:t>65,000</a:t>
            </a:r>
            <a:endParaRPr sz="2800" dirty="0">
              <a:latin typeface="Tahoma"/>
              <a:cs typeface="Tahoma"/>
            </a:endParaRPr>
          </a:p>
          <a:p>
            <a:pPr marL="1000760">
              <a:lnSpc>
                <a:spcPts val="1610"/>
              </a:lnSpc>
            </a:pPr>
            <a:r>
              <a:rPr sz="1400" spc="-80" dirty="0">
                <a:solidFill>
                  <a:srgbClr val="474746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474746"/>
                </a:solidFill>
                <a:latin typeface="Tahoma"/>
                <a:cs typeface="Tahoma"/>
              </a:rPr>
              <a:t>u</a:t>
            </a:r>
            <a:r>
              <a:rPr sz="1400" spc="5" dirty="0">
                <a:solidFill>
                  <a:srgbClr val="474746"/>
                </a:solidFill>
                <a:latin typeface="Tahoma"/>
                <a:cs typeface="Tahoma"/>
              </a:rPr>
              <a:t>p</a:t>
            </a:r>
            <a:r>
              <a:rPr sz="1400" spc="-35" dirty="0">
                <a:solidFill>
                  <a:srgbClr val="474746"/>
                </a:solidFill>
                <a:latin typeface="Tahoma"/>
                <a:cs typeface="Tahoma"/>
              </a:rPr>
              <a:t>e</a:t>
            </a:r>
            <a:r>
              <a:rPr sz="1400" spc="15" dirty="0">
                <a:solidFill>
                  <a:srgbClr val="474746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474746"/>
                </a:solidFill>
                <a:latin typeface="Tahoma"/>
                <a:cs typeface="Tahoma"/>
              </a:rPr>
              <a:t>vis</a:t>
            </a:r>
            <a:r>
              <a:rPr sz="1400" spc="-35" dirty="0">
                <a:solidFill>
                  <a:srgbClr val="474746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474746"/>
                </a:solidFill>
                <a:latin typeface="Tahoma"/>
                <a:cs typeface="Tahoma"/>
              </a:rPr>
              <a:t>d</a:t>
            </a:r>
            <a:r>
              <a:rPr sz="1400" spc="-8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474746"/>
                </a:solidFill>
                <a:latin typeface="Tahoma"/>
                <a:cs typeface="Tahoma"/>
              </a:rPr>
              <a:t>I</a:t>
            </a:r>
            <a:r>
              <a:rPr sz="1400" spc="-185" dirty="0">
                <a:solidFill>
                  <a:srgbClr val="474746"/>
                </a:solidFill>
                <a:latin typeface="Tahoma"/>
                <a:cs typeface="Tahoma"/>
              </a:rPr>
              <a:t>T</a:t>
            </a:r>
            <a:r>
              <a:rPr sz="1400" spc="-40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74746"/>
                </a:solidFill>
                <a:latin typeface="Tahoma"/>
                <a:cs typeface="Tahoma"/>
              </a:rPr>
              <a:t>w</a:t>
            </a:r>
            <a:r>
              <a:rPr sz="1400" spc="-30" dirty="0">
                <a:solidFill>
                  <a:srgbClr val="474746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474746"/>
                </a:solidFill>
                <a:latin typeface="Tahoma"/>
                <a:cs typeface="Tahoma"/>
              </a:rPr>
              <a:t>r</a:t>
            </a:r>
            <a:r>
              <a:rPr sz="1400" spc="20" dirty="0">
                <a:solidFill>
                  <a:srgbClr val="474746"/>
                </a:solidFill>
                <a:latin typeface="Tahoma"/>
                <a:cs typeface="Tahoma"/>
              </a:rPr>
              <a:t>k</a:t>
            </a:r>
            <a:r>
              <a:rPr sz="1400" spc="-65" dirty="0">
                <a:solidFill>
                  <a:srgbClr val="474746"/>
                </a:solidFill>
                <a:latin typeface="Tahoma"/>
                <a:cs typeface="Tahoma"/>
              </a:rPr>
              <a:t>s</a:t>
            </a:r>
            <a:r>
              <a:rPr sz="1400" spc="-20" dirty="0">
                <a:solidFill>
                  <a:srgbClr val="474746"/>
                </a:solidFill>
                <a:latin typeface="Tahoma"/>
                <a:cs typeface="Tahoma"/>
              </a:rPr>
              <a:t>t</a:t>
            </a:r>
            <a:r>
              <a:rPr sz="1400" spc="-65" dirty="0">
                <a:solidFill>
                  <a:srgbClr val="474746"/>
                </a:solidFill>
                <a:latin typeface="Tahoma"/>
                <a:cs typeface="Tahoma"/>
              </a:rPr>
              <a:t>a</a:t>
            </a:r>
            <a:r>
              <a:rPr sz="1400" spc="-30" dirty="0">
                <a:solidFill>
                  <a:srgbClr val="474746"/>
                </a:solidFill>
                <a:latin typeface="Tahoma"/>
                <a:cs typeface="Tahoma"/>
              </a:rPr>
              <a:t>t</a:t>
            </a:r>
            <a:r>
              <a:rPr sz="1400" spc="10" dirty="0">
                <a:solidFill>
                  <a:srgbClr val="474746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474746"/>
                </a:solidFill>
                <a:latin typeface="Tahoma"/>
                <a:cs typeface="Tahoma"/>
              </a:rPr>
              <a:t>o</a:t>
            </a:r>
            <a:r>
              <a:rPr sz="1400" spc="10" dirty="0">
                <a:solidFill>
                  <a:srgbClr val="474746"/>
                </a:solidFill>
                <a:latin typeface="Tahoma"/>
                <a:cs typeface="Tahoma"/>
              </a:rPr>
              <a:t>n</a:t>
            </a:r>
            <a:r>
              <a:rPr sz="1400" spc="-110" dirty="0">
                <a:solidFill>
                  <a:srgbClr val="474746"/>
                </a:solidFill>
                <a:latin typeface="Tahoma"/>
                <a:cs typeface="Tahoma"/>
              </a:rPr>
              <a:t>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latin typeface="Tahoma"/>
              <a:cs typeface="Tahoma"/>
            </a:endParaRPr>
          </a:p>
          <a:p>
            <a:pPr marL="719455">
              <a:lnSpc>
                <a:spcPts val="3290"/>
              </a:lnSpc>
            </a:pPr>
            <a:r>
              <a:rPr sz="2800" spc="-155" dirty="0">
                <a:solidFill>
                  <a:srgbClr val="474746"/>
                </a:solidFill>
                <a:latin typeface="Tahoma"/>
                <a:cs typeface="Tahoma"/>
              </a:rPr>
              <a:t>20,000</a:t>
            </a:r>
            <a:endParaRPr sz="2800" dirty="0">
              <a:latin typeface="Tahoma"/>
              <a:cs typeface="Tahoma"/>
            </a:endParaRPr>
          </a:p>
          <a:p>
            <a:pPr marL="719455">
              <a:lnSpc>
                <a:spcPts val="1610"/>
              </a:lnSpc>
            </a:pPr>
            <a:r>
              <a:rPr sz="1400" spc="-45" dirty="0">
                <a:solidFill>
                  <a:srgbClr val="474746"/>
                </a:solidFill>
                <a:latin typeface="Tahoma"/>
                <a:cs typeface="Tahoma"/>
              </a:rPr>
              <a:t>data</a:t>
            </a:r>
            <a:r>
              <a:rPr sz="1400" spc="-5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74746"/>
                </a:solidFill>
                <a:latin typeface="Tahoma"/>
                <a:cs typeface="Tahoma"/>
              </a:rPr>
              <a:t>center</a:t>
            </a:r>
            <a:r>
              <a:rPr sz="1400" spc="-60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74746"/>
                </a:solidFill>
                <a:latin typeface="Tahoma"/>
                <a:cs typeface="Tahoma"/>
              </a:rPr>
              <a:t>servers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 dirty="0">
              <a:latin typeface="Tahoma"/>
              <a:cs typeface="Tahoma"/>
            </a:endParaRPr>
          </a:p>
          <a:p>
            <a:pPr marL="146050">
              <a:lnSpc>
                <a:spcPts val="3290"/>
              </a:lnSpc>
            </a:pPr>
            <a:r>
              <a:rPr sz="2800" spc="-225" dirty="0">
                <a:solidFill>
                  <a:srgbClr val="474746"/>
                </a:solidFill>
                <a:latin typeface="Tahoma"/>
                <a:cs typeface="Tahoma"/>
              </a:rPr>
              <a:t>2</a:t>
            </a:r>
            <a:r>
              <a:rPr sz="2800" spc="-105" dirty="0">
                <a:solidFill>
                  <a:srgbClr val="474746"/>
                </a:solidFill>
                <a:latin typeface="Tahoma"/>
                <a:cs typeface="Tahoma"/>
              </a:rPr>
              <a:t>8</a:t>
            </a:r>
            <a:r>
              <a:rPr sz="2800" spc="-22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2800" spc="-60" dirty="0">
                <a:solidFill>
                  <a:srgbClr val="474746"/>
                </a:solidFill>
                <a:latin typeface="Tahoma"/>
                <a:cs typeface="Tahoma"/>
              </a:rPr>
              <a:t>P</a:t>
            </a:r>
            <a:r>
              <a:rPr sz="2800" spc="-95" dirty="0">
                <a:solidFill>
                  <a:srgbClr val="474746"/>
                </a:solidFill>
                <a:latin typeface="Tahoma"/>
                <a:cs typeface="Tahoma"/>
              </a:rPr>
              <a:t>et</a:t>
            </a:r>
            <a:r>
              <a:rPr sz="2800" spc="-160" dirty="0">
                <a:solidFill>
                  <a:srgbClr val="474746"/>
                </a:solidFill>
                <a:latin typeface="Tahoma"/>
                <a:cs typeface="Tahoma"/>
              </a:rPr>
              <a:t>a</a:t>
            </a:r>
            <a:r>
              <a:rPr sz="2800" spc="-75" dirty="0">
                <a:solidFill>
                  <a:srgbClr val="474746"/>
                </a:solidFill>
                <a:latin typeface="Tahoma"/>
                <a:cs typeface="Tahoma"/>
              </a:rPr>
              <a:t>b</a:t>
            </a:r>
            <a:r>
              <a:rPr sz="2800" spc="-20" dirty="0">
                <a:solidFill>
                  <a:srgbClr val="474746"/>
                </a:solidFill>
                <a:latin typeface="Tahoma"/>
                <a:cs typeface="Tahoma"/>
              </a:rPr>
              <a:t>y</a:t>
            </a:r>
            <a:r>
              <a:rPr sz="2800" spc="-125" dirty="0">
                <a:solidFill>
                  <a:srgbClr val="474746"/>
                </a:solidFill>
                <a:latin typeface="Tahoma"/>
                <a:cs typeface="Tahoma"/>
              </a:rPr>
              <a:t>t</a:t>
            </a:r>
            <a:r>
              <a:rPr sz="2800" spc="-130" dirty="0">
                <a:solidFill>
                  <a:srgbClr val="474746"/>
                </a:solidFill>
                <a:latin typeface="Tahoma"/>
                <a:cs typeface="Tahoma"/>
              </a:rPr>
              <a:t>e</a:t>
            </a:r>
            <a:endParaRPr sz="2800" dirty="0">
              <a:latin typeface="Tahoma"/>
              <a:cs typeface="Tahoma"/>
            </a:endParaRPr>
          </a:p>
          <a:p>
            <a:pPr marL="146050">
              <a:lnSpc>
                <a:spcPts val="1610"/>
              </a:lnSpc>
            </a:pPr>
            <a:r>
              <a:rPr sz="1400" spc="-45" dirty="0">
                <a:solidFill>
                  <a:srgbClr val="474746"/>
                </a:solidFill>
                <a:latin typeface="Tahoma"/>
                <a:cs typeface="Tahoma"/>
              </a:rPr>
              <a:t>data</a:t>
            </a:r>
            <a:r>
              <a:rPr sz="1400" spc="-5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474746"/>
                </a:solidFill>
                <a:latin typeface="Tahoma"/>
                <a:cs typeface="Tahoma"/>
              </a:rPr>
              <a:t>center</a:t>
            </a:r>
            <a:r>
              <a:rPr sz="1400" spc="-60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74746"/>
                </a:solidFill>
                <a:latin typeface="Tahoma"/>
                <a:cs typeface="Tahoma"/>
              </a:rPr>
              <a:t>storage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 dirty="0">
              <a:latin typeface="Tahoma"/>
              <a:cs typeface="Tahoma"/>
            </a:endParaRPr>
          </a:p>
          <a:p>
            <a:pPr marL="12700">
              <a:lnSpc>
                <a:spcPts val="1595"/>
              </a:lnSpc>
              <a:spcBef>
                <a:spcPts val="5"/>
              </a:spcBef>
            </a:pPr>
            <a:r>
              <a:rPr sz="1400" spc="-45" dirty="0">
                <a:solidFill>
                  <a:srgbClr val="474746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474746"/>
                </a:solidFill>
                <a:latin typeface="Tahoma"/>
                <a:cs typeface="Tahoma"/>
              </a:rPr>
              <a:t>r</a:t>
            </a:r>
            <a:r>
              <a:rPr sz="1400" spc="10" dirty="0">
                <a:solidFill>
                  <a:srgbClr val="474746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474746"/>
                </a:solidFill>
                <a:latin typeface="Tahoma"/>
                <a:cs typeface="Tahoma"/>
              </a:rPr>
              <a:t>v</a:t>
            </a:r>
            <a:r>
              <a:rPr sz="1400" spc="10" dirty="0">
                <a:solidFill>
                  <a:srgbClr val="474746"/>
                </a:solidFill>
                <a:latin typeface="Tahoma"/>
                <a:cs typeface="Tahoma"/>
              </a:rPr>
              <a:t>i</a:t>
            </a:r>
            <a:r>
              <a:rPr sz="1400" spc="-20" dirty="0">
                <a:solidFill>
                  <a:srgbClr val="474746"/>
                </a:solidFill>
                <a:latin typeface="Tahoma"/>
                <a:cs typeface="Tahoma"/>
              </a:rPr>
              <a:t>d</a:t>
            </a:r>
            <a:r>
              <a:rPr sz="1400" spc="-10" dirty="0">
                <a:solidFill>
                  <a:srgbClr val="474746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74746"/>
                </a:solidFill>
                <a:latin typeface="Tahoma"/>
                <a:cs typeface="Tahoma"/>
              </a:rPr>
              <a:t>s</a:t>
            </a:r>
            <a:r>
              <a:rPr sz="1400" spc="-80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74746"/>
                </a:solidFill>
                <a:latin typeface="Tahoma"/>
                <a:cs typeface="Tahoma"/>
              </a:rPr>
              <a:t>m</a:t>
            </a:r>
            <a:r>
              <a:rPr sz="1400" spc="15" dirty="0">
                <a:solidFill>
                  <a:srgbClr val="474746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474746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474746"/>
                </a:solidFill>
                <a:latin typeface="Tahoma"/>
                <a:cs typeface="Tahoma"/>
              </a:rPr>
              <a:t>r</a:t>
            </a:r>
            <a:r>
              <a:rPr sz="1400" spc="-40" dirty="0">
                <a:solidFill>
                  <a:srgbClr val="474746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74746"/>
                </a:solidFill>
                <a:latin typeface="Tahoma"/>
                <a:cs typeface="Tahoma"/>
              </a:rPr>
              <a:t>c</a:t>
            </a:r>
            <a:r>
              <a:rPr sz="1400" spc="20" dirty="0">
                <a:solidFill>
                  <a:srgbClr val="474746"/>
                </a:solidFill>
                <a:latin typeface="Tahoma"/>
                <a:cs typeface="Tahoma"/>
              </a:rPr>
              <a:t>lo</a:t>
            </a:r>
            <a:r>
              <a:rPr sz="1400" spc="-15" dirty="0">
                <a:solidFill>
                  <a:srgbClr val="474746"/>
                </a:solidFill>
                <a:latin typeface="Tahoma"/>
                <a:cs typeface="Tahoma"/>
              </a:rPr>
              <a:t>u</a:t>
            </a:r>
            <a:r>
              <a:rPr sz="1400" spc="-50" dirty="0">
                <a:solidFill>
                  <a:srgbClr val="474746"/>
                </a:solidFill>
                <a:latin typeface="Tahoma"/>
                <a:cs typeface="Tahoma"/>
              </a:rPr>
              <a:t>d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ts val="1595"/>
              </a:lnSpc>
            </a:pPr>
            <a:r>
              <a:rPr sz="1400" spc="-35" dirty="0">
                <a:solidFill>
                  <a:srgbClr val="474746"/>
                </a:solidFill>
                <a:latin typeface="Tahoma"/>
                <a:cs typeface="Tahoma"/>
              </a:rPr>
              <a:t>infrastructure</a:t>
            </a:r>
            <a:r>
              <a:rPr sz="1400" spc="-60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74746"/>
                </a:solidFill>
                <a:latin typeface="Tahoma"/>
                <a:cs typeface="Tahoma"/>
              </a:rPr>
              <a:t>to</a:t>
            </a:r>
            <a:r>
              <a:rPr sz="1400" spc="-4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74746"/>
                </a:solidFill>
                <a:latin typeface="Tahoma"/>
                <a:cs typeface="Tahoma"/>
              </a:rPr>
              <a:t>DACH</a:t>
            </a:r>
            <a:r>
              <a:rPr sz="1400" spc="-5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74746"/>
                </a:solidFill>
                <a:latin typeface="Tahoma"/>
                <a:cs typeface="Tahoma"/>
              </a:rPr>
              <a:t>SMEs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4800" y="6569964"/>
            <a:ext cx="1219187" cy="143255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84732"/>
            <a:ext cx="12189460" cy="4531360"/>
            <a:chOff x="0" y="1284732"/>
            <a:chExt cx="12189460" cy="4531360"/>
          </a:xfrm>
        </p:grpSpPr>
        <p:sp>
          <p:nvSpPr>
            <p:cNvPr id="3" name="object 3"/>
            <p:cNvSpPr/>
            <p:nvPr/>
          </p:nvSpPr>
          <p:spPr>
            <a:xfrm>
              <a:off x="0" y="1284732"/>
              <a:ext cx="12189460" cy="4531360"/>
            </a:xfrm>
            <a:custGeom>
              <a:avLst/>
              <a:gdLst/>
              <a:ahLst/>
              <a:cxnLst/>
              <a:rect l="l" t="t" r="r" b="b"/>
              <a:pathLst>
                <a:path w="12189460" h="4531360">
                  <a:moveTo>
                    <a:pt x="12188952" y="0"/>
                  </a:moveTo>
                  <a:lnTo>
                    <a:pt x="0" y="0"/>
                  </a:lnTo>
                  <a:lnTo>
                    <a:pt x="0" y="4530852"/>
                  </a:lnTo>
                  <a:lnTo>
                    <a:pt x="12188952" y="453085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2311" y="2572512"/>
              <a:ext cx="1129665" cy="1129665"/>
            </a:xfrm>
            <a:custGeom>
              <a:avLst/>
              <a:gdLst/>
              <a:ahLst/>
              <a:cxnLst/>
              <a:rect l="l" t="t" r="r" b="b"/>
              <a:pathLst>
                <a:path w="1129664" h="1129664">
                  <a:moveTo>
                    <a:pt x="564642" y="0"/>
                  </a:moveTo>
                  <a:lnTo>
                    <a:pt x="515921" y="2072"/>
                  </a:lnTo>
                  <a:lnTo>
                    <a:pt x="468352" y="8177"/>
                  </a:lnTo>
                  <a:lnTo>
                    <a:pt x="422103" y="18144"/>
                  </a:lnTo>
                  <a:lnTo>
                    <a:pt x="377344" y="31804"/>
                  </a:lnTo>
                  <a:lnTo>
                    <a:pt x="334245" y="48988"/>
                  </a:lnTo>
                  <a:lnTo>
                    <a:pt x="292975" y="69526"/>
                  </a:lnTo>
                  <a:lnTo>
                    <a:pt x="253703" y="93249"/>
                  </a:lnTo>
                  <a:lnTo>
                    <a:pt x="216598" y="119987"/>
                  </a:lnTo>
                  <a:lnTo>
                    <a:pt x="181831" y="149571"/>
                  </a:lnTo>
                  <a:lnTo>
                    <a:pt x="149571" y="181831"/>
                  </a:lnTo>
                  <a:lnTo>
                    <a:pt x="119987" y="216598"/>
                  </a:lnTo>
                  <a:lnTo>
                    <a:pt x="93249" y="253703"/>
                  </a:lnTo>
                  <a:lnTo>
                    <a:pt x="69526" y="292975"/>
                  </a:lnTo>
                  <a:lnTo>
                    <a:pt x="48988" y="334245"/>
                  </a:lnTo>
                  <a:lnTo>
                    <a:pt x="31804" y="377344"/>
                  </a:lnTo>
                  <a:lnTo>
                    <a:pt x="18144" y="422103"/>
                  </a:lnTo>
                  <a:lnTo>
                    <a:pt x="8177" y="468352"/>
                  </a:lnTo>
                  <a:lnTo>
                    <a:pt x="2072" y="515921"/>
                  </a:lnTo>
                  <a:lnTo>
                    <a:pt x="0" y="564641"/>
                  </a:lnTo>
                  <a:lnTo>
                    <a:pt x="2072" y="613362"/>
                  </a:lnTo>
                  <a:lnTo>
                    <a:pt x="8177" y="660931"/>
                  </a:lnTo>
                  <a:lnTo>
                    <a:pt x="18144" y="707180"/>
                  </a:lnTo>
                  <a:lnTo>
                    <a:pt x="31804" y="751939"/>
                  </a:lnTo>
                  <a:lnTo>
                    <a:pt x="48988" y="795038"/>
                  </a:lnTo>
                  <a:lnTo>
                    <a:pt x="69526" y="836308"/>
                  </a:lnTo>
                  <a:lnTo>
                    <a:pt x="93249" y="875580"/>
                  </a:lnTo>
                  <a:lnTo>
                    <a:pt x="119987" y="912685"/>
                  </a:lnTo>
                  <a:lnTo>
                    <a:pt x="149571" y="947452"/>
                  </a:lnTo>
                  <a:lnTo>
                    <a:pt x="181831" y="979712"/>
                  </a:lnTo>
                  <a:lnTo>
                    <a:pt x="216598" y="1009296"/>
                  </a:lnTo>
                  <a:lnTo>
                    <a:pt x="253703" y="1036034"/>
                  </a:lnTo>
                  <a:lnTo>
                    <a:pt x="292975" y="1059757"/>
                  </a:lnTo>
                  <a:lnTo>
                    <a:pt x="334245" y="1080295"/>
                  </a:lnTo>
                  <a:lnTo>
                    <a:pt x="377344" y="1097479"/>
                  </a:lnTo>
                  <a:lnTo>
                    <a:pt x="422103" y="1111139"/>
                  </a:lnTo>
                  <a:lnTo>
                    <a:pt x="468352" y="1121106"/>
                  </a:lnTo>
                  <a:lnTo>
                    <a:pt x="515921" y="1127211"/>
                  </a:lnTo>
                  <a:lnTo>
                    <a:pt x="564642" y="1129283"/>
                  </a:lnTo>
                  <a:lnTo>
                    <a:pt x="613362" y="1127211"/>
                  </a:lnTo>
                  <a:lnTo>
                    <a:pt x="660931" y="1121106"/>
                  </a:lnTo>
                  <a:lnTo>
                    <a:pt x="707180" y="1111139"/>
                  </a:lnTo>
                  <a:lnTo>
                    <a:pt x="751939" y="1097479"/>
                  </a:lnTo>
                  <a:lnTo>
                    <a:pt x="795038" y="1080295"/>
                  </a:lnTo>
                  <a:lnTo>
                    <a:pt x="836308" y="1059757"/>
                  </a:lnTo>
                  <a:lnTo>
                    <a:pt x="875580" y="1036034"/>
                  </a:lnTo>
                  <a:lnTo>
                    <a:pt x="912685" y="1009296"/>
                  </a:lnTo>
                  <a:lnTo>
                    <a:pt x="947452" y="979712"/>
                  </a:lnTo>
                  <a:lnTo>
                    <a:pt x="979712" y="947452"/>
                  </a:lnTo>
                  <a:lnTo>
                    <a:pt x="1009296" y="912685"/>
                  </a:lnTo>
                  <a:lnTo>
                    <a:pt x="1036034" y="875580"/>
                  </a:lnTo>
                  <a:lnTo>
                    <a:pt x="1059757" y="836308"/>
                  </a:lnTo>
                  <a:lnTo>
                    <a:pt x="1080295" y="795038"/>
                  </a:lnTo>
                  <a:lnTo>
                    <a:pt x="1097479" y="751939"/>
                  </a:lnTo>
                  <a:lnTo>
                    <a:pt x="1111139" y="707180"/>
                  </a:lnTo>
                  <a:lnTo>
                    <a:pt x="1121106" y="660931"/>
                  </a:lnTo>
                  <a:lnTo>
                    <a:pt x="1127211" y="613362"/>
                  </a:lnTo>
                  <a:lnTo>
                    <a:pt x="1129284" y="564641"/>
                  </a:lnTo>
                  <a:lnTo>
                    <a:pt x="1127211" y="515921"/>
                  </a:lnTo>
                  <a:lnTo>
                    <a:pt x="1121106" y="468352"/>
                  </a:lnTo>
                  <a:lnTo>
                    <a:pt x="1111139" y="422103"/>
                  </a:lnTo>
                  <a:lnTo>
                    <a:pt x="1097479" y="377344"/>
                  </a:lnTo>
                  <a:lnTo>
                    <a:pt x="1080295" y="334245"/>
                  </a:lnTo>
                  <a:lnTo>
                    <a:pt x="1059757" y="292975"/>
                  </a:lnTo>
                  <a:lnTo>
                    <a:pt x="1036034" y="253703"/>
                  </a:lnTo>
                  <a:lnTo>
                    <a:pt x="1009296" y="216598"/>
                  </a:lnTo>
                  <a:lnTo>
                    <a:pt x="979712" y="181831"/>
                  </a:lnTo>
                  <a:lnTo>
                    <a:pt x="947452" y="149571"/>
                  </a:lnTo>
                  <a:lnTo>
                    <a:pt x="912685" y="119987"/>
                  </a:lnTo>
                  <a:lnTo>
                    <a:pt x="875580" y="93249"/>
                  </a:lnTo>
                  <a:lnTo>
                    <a:pt x="836308" y="69526"/>
                  </a:lnTo>
                  <a:lnTo>
                    <a:pt x="795038" y="48988"/>
                  </a:lnTo>
                  <a:lnTo>
                    <a:pt x="751939" y="31804"/>
                  </a:lnTo>
                  <a:lnTo>
                    <a:pt x="707180" y="18144"/>
                  </a:lnTo>
                  <a:lnTo>
                    <a:pt x="660931" y="8177"/>
                  </a:lnTo>
                  <a:lnTo>
                    <a:pt x="613362" y="2072"/>
                  </a:lnTo>
                  <a:lnTo>
                    <a:pt x="56464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31049" y="2871482"/>
              <a:ext cx="787400" cy="558165"/>
            </a:xfrm>
            <a:custGeom>
              <a:avLst/>
              <a:gdLst/>
              <a:ahLst/>
              <a:cxnLst/>
              <a:rect l="l" t="t" r="r" b="b"/>
              <a:pathLst>
                <a:path w="787400" h="558164">
                  <a:moveTo>
                    <a:pt x="300443" y="257683"/>
                  </a:moveTo>
                  <a:lnTo>
                    <a:pt x="100152" y="257683"/>
                  </a:lnTo>
                  <a:lnTo>
                    <a:pt x="78689" y="279146"/>
                  </a:lnTo>
                  <a:lnTo>
                    <a:pt x="278980" y="279146"/>
                  </a:lnTo>
                  <a:lnTo>
                    <a:pt x="300443" y="257683"/>
                  </a:lnTo>
                  <a:close/>
                </a:path>
                <a:path w="787400" h="558164">
                  <a:moveTo>
                    <a:pt x="386283" y="257683"/>
                  </a:moveTo>
                  <a:lnTo>
                    <a:pt x="332638" y="257683"/>
                  </a:lnTo>
                  <a:lnTo>
                    <a:pt x="311175" y="279146"/>
                  </a:lnTo>
                  <a:lnTo>
                    <a:pt x="364832" y="279146"/>
                  </a:lnTo>
                  <a:lnTo>
                    <a:pt x="386283" y="257683"/>
                  </a:lnTo>
                  <a:close/>
                </a:path>
                <a:path w="787400" h="558164">
                  <a:moveTo>
                    <a:pt x="464972" y="508546"/>
                  </a:moveTo>
                  <a:lnTo>
                    <a:pt x="0" y="508546"/>
                  </a:lnTo>
                  <a:lnTo>
                    <a:pt x="20980" y="529526"/>
                  </a:lnTo>
                  <a:lnTo>
                    <a:pt x="443992" y="529526"/>
                  </a:lnTo>
                  <a:lnTo>
                    <a:pt x="464972" y="508546"/>
                  </a:lnTo>
                  <a:close/>
                </a:path>
                <a:path w="787400" h="558164">
                  <a:moveTo>
                    <a:pt x="479666" y="364985"/>
                  </a:moveTo>
                  <a:lnTo>
                    <a:pt x="458203" y="364985"/>
                  </a:lnTo>
                  <a:lnTo>
                    <a:pt x="458203" y="450837"/>
                  </a:lnTo>
                  <a:lnTo>
                    <a:pt x="479666" y="450837"/>
                  </a:lnTo>
                  <a:lnTo>
                    <a:pt x="479666" y="364985"/>
                  </a:lnTo>
                  <a:close/>
                </a:path>
                <a:path w="787400" h="558164">
                  <a:moveTo>
                    <a:pt x="565124" y="364985"/>
                  </a:moveTo>
                  <a:lnTo>
                    <a:pt x="543661" y="364985"/>
                  </a:lnTo>
                  <a:lnTo>
                    <a:pt x="543661" y="450837"/>
                  </a:lnTo>
                  <a:lnTo>
                    <a:pt x="565124" y="450837"/>
                  </a:lnTo>
                  <a:lnTo>
                    <a:pt x="565124" y="364985"/>
                  </a:lnTo>
                  <a:close/>
                </a:path>
                <a:path w="787400" h="558164">
                  <a:moveTo>
                    <a:pt x="579437" y="43065"/>
                  </a:moveTo>
                  <a:lnTo>
                    <a:pt x="343369" y="43065"/>
                  </a:lnTo>
                  <a:lnTo>
                    <a:pt x="321906" y="64528"/>
                  </a:lnTo>
                  <a:lnTo>
                    <a:pt x="557974" y="64528"/>
                  </a:lnTo>
                  <a:lnTo>
                    <a:pt x="579437" y="43065"/>
                  </a:lnTo>
                  <a:close/>
                </a:path>
                <a:path w="787400" h="558164">
                  <a:moveTo>
                    <a:pt x="665276" y="43065"/>
                  </a:moveTo>
                  <a:lnTo>
                    <a:pt x="611619" y="43065"/>
                  </a:lnTo>
                  <a:lnTo>
                    <a:pt x="590156" y="64528"/>
                  </a:lnTo>
                  <a:lnTo>
                    <a:pt x="643813" y="64528"/>
                  </a:lnTo>
                  <a:lnTo>
                    <a:pt x="665276" y="43065"/>
                  </a:lnTo>
                  <a:close/>
                </a:path>
                <a:path w="787400" h="558164">
                  <a:moveTo>
                    <a:pt x="702830" y="493750"/>
                  </a:moveTo>
                  <a:lnTo>
                    <a:pt x="649173" y="493750"/>
                  </a:lnTo>
                  <a:lnTo>
                    <a:pt x="627722" y="515213"/>
                  </a:lnTo>
                  <a:lnTo>
                    <a:pt x="681367" y="515213"/>
                  </a:lnTo>
                  <a:lnTo>
                    <a:pt x="702830" y="493750"/>
                  </a:lnTo>
                  <a:close/>
                </a:path>
                <a:path w="787400" h="558164">
                  <a:moveTo>
                    <a:pt x="786879" y="236220"/>
                  </a:moveTo>
                  <a:lnTo>
                    <a:pt x="715352" y="236220"/>
                  </a:lnTo>
                  <a:lnTo>
                    <a:pt x="715352" y="21615"/>
                  </a:lnTo>
                  <a:lnTo>
                    <a:pt x="693889" y="21615"/>
                  </a:lnTo>
                  <a:lnTo>
                    <a:pt x="693889" y="236220"/>
                  </a:lnTo>
                  <a:lnTo>
                    <a:pt x="543661" y="236220"/>
                  </a:lnTo>
                  <a:lnTo>
                    <a:pt x="543661" y="257810"/>
                  </a:lnTo>
                  <a:lnTo>
                    <a:pt x="543661" y="342900"/>
                  </a:lnTo>
                  <a:lnTo>
                    <a:pt x="436359" y="342900"/>
                  </a:lnTo>
                  <a:lnTo>
                    <a:pt x="436359" y="236220"/>
                  </a:lnTo>
                  <a:lnTo>
                    <a:pt x="436359" y="214630"/>
                  </a:lnTo>
                  <a:lnTo>
                    <a:pt x="414896" y="214630"/>
                  </a:lnTo>
                  <a:lnTo>
                    <a:pt x="414896" y="236220"/>
                  </a:lnTo>
                  <a:lnTo>
                    <a:pt x="414896" y="342900"/>
                  </a:lnTo>
                  <a:lnTo>
                    <a:pt x="414896" y="364490"/>
                  </a:lnTo>
                  <a:lnTo>
                    <a:pt x="414896" y="450862"/>
                  </a:lnTo>
                  <a:lnTo>
                    <a:pt x="414896" y="472452"/>
                  </a:lnTo>
                  <a:lnTo>
                    <a:pt x="414896" y="473722"/>
                  </a:lnTo>
                  <a:lnTo>
                    <a:pt x="50076" y="473722"/>
                  </a:lnTo>
                  <a:lnTo>
                    <a:pt x="50076" y="236220"/>
                  </a:lnTo>
                  <a:lnTo>
                    <a:pt x="414896" y="236220"/>
                  </a:lnTo>
                  <a:lnTo>
                    <a:pt x="414896" y="214630"/>
                  </a:lnTo>
                  <a:lnTo>
                    <a:pt x="157378" y="214630"/>
                  </a:lnTo>
                  <a:lnTo>
                    <a:pt x="157378" y="21590"/>
                  </a:lnTo>
                  <a:lnTo>
                    <a:pt x="715352" y="21590"/>
                  </a:lnTo>
                  <a:lnTo>
                    <a:pt x="715352" y="0"/>
                  </a:lnTo>
                  <a:lnTo>
                    <a:pt x="135915" y="0"/>
                  </a:lnTo>
                  <a:lnTo>
                    <a:pt x="135915" y="21590"/>
                  </a:lnTo>
                  <a:lnTo>
                    <a:pt x="135915" y="214630"/>
                  </a:lnTo>
                  <a:lnTo>
                    <a:pt x="28613" y="214630"/>
                  </a:lnTo>
                  <a:lnTo>
                    <a:pt x="28613" y="236220"/>
                  </a:lnTo>
                  <a:lnTo>
                    <a:pt x="28613" y="473722"/>
                  </a:lnTo>
                  <a:lnTo>
                    <a:pt x="28613" y="494042"/>
                  </a:lnTo>
                  <a:lnTo>
                    <a:pt x="436359" y="494042"/>
                  </a:lnTo>
                  <a:lnTo>
                    <a:pt x="436359" y="473722"/>
                  </a:lnTo>
                  <a:lnTo>
                    <a:pt x="436359" y="472452"/>
                  </a:lnTo>
                  <a:lnTo>
                    <a:pt x="543661" y="472452"/>
                  </a:lnTo>
                  <a:lnTo>
                    <a:pt x="543661" y="537222"/>
                  </a:lnTo>
                  <a:lnTo>
                    <a:pt x="543661" y="557542"/>
                  </a:lnTo>
                  <a:lnTo>
                    <a:pt x="786879" y="557542"/>
                  </a:lnTo>
                  <a:lnTo>
                    <a:pt x="786879" y="537222"/>
                  </a:lnTo>
                  <a:lnTo>
                    <a:pt x="565124" y="537222"/>
                  </a:lnTo>
                  <a:lnTo>
                    <a:pt x="565124" y="472452"/>
                  </a:lnTo>
                  <a:lnTo>
                    <a:pt x="565124" y="450862"/>
                  </a:lnTo>
                  <a:lnTo>
                    <a:pt x="436359" y="450862"/>
                  </a:lnTo>
                  <a:lnTo>
                    <a:pt x="436359" y="364490"/>
                  </a:lnTo>
                  <a:lnTo>
                    <a:pt x="565124" y="364490"/>
                  </a:lnTo>
                  <a:lnTo>
                    <a:pt x="565124" y="342900"/>
                  </a:lnTo>
                  <a:lnTo>
                    <a:pt x="565124" y="257810"/>
                  </a:lnTo>
                  <a:lnTo>
                    <a:pt x="765416" y="257810"/>
                  </a:lnTo>
                  <a:lnTo>
                    <a:pt x="765416" y="536676"/>
                  </a:lnTo>
                  <a:lnTo>
                    <a:pt x="786879" y="536676"/>
                  </a:lnTo>
                  <a:lnTo>
                    <a:pt x="786879" y="257810"/>
                  </a:lnTo>
                  <a:lnTo>
                    <a:pt x="786879" y="257683"/>
                  </a:lnTo>
                  <a:lnTo>
                    <a:pt x="786879" y="236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330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M</a:t>
            </a:r>
            <a:r>
              <a:rPr spc="-95" dirty="0"/>
              <a:t>i</a:t>
            </a:r>
            <a:r>
              <a:rPr spc="-260" dirty="0"/>
              <a:t>s</a:t>
            </a:r>
            <a:r>
              <a:rPr spc="-295" dirty="0"/>
              <a:t>s</a:t>
            </a:r>
            <a:r>
              <a:rPr spc="-130" dirty="0"/>
              <a:t>i</a:t>
            </a:r>
            <a:r>
              <a:rPr spc="-185" dirty="0"/>
              <a:t>o</a:t>
            </a:r>
            <a:r>
              <a:rPr spc="-229" dirty="0"/>
              <a:t>n</a:t>
            </a:r>
            <a:r>
              <a:rPr spc="-190" dirty="0"/>
              <a:t> </a:t>
            </a:r>
            <a:r>
              <a:rPr spc="-254" dirty="0"/>
              <a:t>c</a:t>
            </a:r>
            <a:r>
              <a:rPr spc="-160" dirty="0"/>
              <a:t>r</a:t>
            </a:r>
            <a:r>
              <a:rPr spc="-95" dirty="0"/>
              <a:t>i</a:t>
            </a:r>
            <a:r>
              <a:rPr spc="-245" dirty="0"/>
              <a:t>t</a:t>
            </a:r>
            <a:r>
              <a:rPr spc="-130" dirty="0"/>
              <a:t>i</a:t>
            </a:r>
            <a:r>
              <a:rPr spc="-220" dirty="0"/>
              <a:t>c</a:t>
            </a:r>
            <a:r>
              <a:rPr spc="-229" dirty="0"/>
              <a:t>a</a:t>
            </a:r>
            <a:r>
              <a:rPr spc="-114" dirty="0"/>
              <a:t>l</a:t>
            </a:r>
            <a:r>
              <a:rPr spc="-165" dirty="0"/>
              <a:t> </a:t>
            </a:r>
            <a:r>
              <a:rPr spc="-220" dirty="0"/>
              <a:t>to</a:t>
            </a:r>
            <a:r>
              <a:rPr spc="-229" dirty="0"/>
              <a:t>p</a:t>
            </a:r>
            <a:r>
              <a:rPr spc="-114" dirty="0"/>
              <a:t>i</a:t>
            </a:r>
            <a:r>
              <a:rPr spc="-210" dirty="0"/>
              <a:t>c</a:t>
            </a:r>
            <a:r>
              <a:rPr spc="-2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5173" y="3793390"/>
            <a:ext cx="130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0" dirty="0">
                <a:latin typeface="Tahoma"/>
                <a:cs typeface="Tahoma"/>
              </a:rPr>
              <a:t>P</a:t>
            </a:r>
            <a:r>
              <a:rPr sz="1800" b="1" spc="-150" dirty="0">
                <a:latin typeface="Tahoma"/>
                <a:cs typeface="Tahoma"/>
              </a:rPr>
              <a:t>e</a:t>
            </a:r>
            <a:r>
              <a:rPr sz="1800" b="1" spc="-55" dirty="0">
                <a:latin typeface="Tahoma"/>
                <a:cs typeface="Tahoma"/>
              </a:rPr>
              <a:t>r</a:t>
            </a:r>
            <a:r>
              <a:rPr sz="1800" b="1" spc="-140" dirty="0">
                <a:latin typeface="Tahoma"/>
                <a:cs typeface="Tahoma"/>
              </a:rPr>
              <a:t>f</a:t>
            </a:r>
            <a:r>
              <a:rPr sz="1800" b="1" spc="-145" dirty="0">
                <a:latin typeface="Tahoma"/>
                <a:cs typeface="Tahoma"/>
              </a:rPr>
              <a:t>o</a:t>
            </a:r>
            <a:r>
              <a:rPr sz="1800" b="1" spc="-100" dirty="0">
                <a:latin typeface="Tahoma"/>
                <a:cs typeface="Tahoma"/>
              </a:rPr>
              <a:t>r</a:t>
            </a:r>
            <a:r>
              <a:rPr sz="1800" b="1" spc="-165" dirty="0">
                <a:latin typeface="Tahoma"/>
                <a:cs typeface="Tahoma"/>
              </a:rPr>
              <a:t>man</a:t>
            </a:r>
            <a:r>
              <a:rPr sz="1800" b="1" spc="-170" dirty="0">
                <a:latin typeface="Tahoma"/>
                <a:cs typeface="Tahoma"/>
              </a:rPr>
              <a:t>c</a:t>
            </a:r>
            <a:r>
              <a:rPr sz="1800" b="1" spc="-15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14116" y="2572511"/>
            <a:ext cx="7851775" cy="1129665"/>
            <a:chOff x="3214116" y="2572511"/>
            <a:chExt cx="7851775" cy="1129665"/>
          </a:xfrm>
        </p:grpSpPr>
        <p:sp>
          <p:nvSpPr>
            <p:cNvPr id="9" name="object 9"/>
            <p:cNvSpPr/>
            <p:nvPr/>
          </p:nvSpPr>
          <p:spPr>
            <a:xfrm>
              <a:off x="3214116" y="2572511"/>
              <a:ext cx="1129665" cy="1129665"/>
            </a:xfrm>
            <a:custGeom>
              <a:avLst/>
              <a:gdLst/>
              <a:ahLst/>
              <a:cxnLst/>
              <a:rect l="l" t="t" r="r" b="b"/>
              <a:pathLst>
                <a:path w="1129664" h="1129664">
                  <a:moveTo>
                    <a:pt x="564642" y="0"/>
                  </a:moveTo>
                  <a:lnTo>
                    <a:pt x="515921" y="2072"/>
                  </a:lnTo>
                  <a:lnTo>
                    <a:pt x="468352" y="8177"/>
                  </a:lnTo>
                  <a:lnTo>
                    <a:pt x="422103" y="18144"/>
                  </a:lnTo>
                  <a:lnTo>
                    <a:pt x="377344" y="31804"/>
                  </a:lnTo>
                  <a:lnTo>
                    <a:pt x="334245" y="48988"/>
                  </a:lnTo>
                  <a:lnTo>
                    <a:pt x="292975" y="69526"/>
                  </a:lnTo>
                  <a:lnTo>
                    <a:pt x="253703" y="93249"/>
                  </a:lnTo>
                  <a:lnTo>
                    <a:pt x="216598" y="119987"/>
                  </a:lnTo>
                  <a:lnTo>
                    <a:pt x="181831" y="149571"/>
                  </a:lnTo>
                  <a:lnTo>
                    <a:pt x="149571" y="181831"/>
                  </a:lnTo>
                  <a:lnTo>
                    <a:pt x="119987" y="216598"/>
                  </a:lnTo>
                  <a:lnTo>
                    <a:pt x="93249" y="253703"/>
                  </a:lnTo>
                  <a:lnTo>
                    <a:pt x="69526" y="292975"/>
                  </a:lnTo>
                  <a:lnTo>
                    <a:pt x="48988" y="334245"/>
                  </a:lnTo>
                  <a:lnTo>
                    <a:pt x="31804" y="377344"/>
                  </a:lnTo>
                  <a:lnTo>
                    <a:pt x="18144" y="422103"/>
                  </a:lnTo>
                  <a:lnTo>
                    <a:pt x="8177" y="468352"/>
                  </a:lnTo>
                  <a:lnTo>
                    <a:pt x="2072" y="515921"/>
                  </a:lnTo>
                  <a:lnTo>
                    <a:pt x="0" y="564641"/>
                  </a:lnTo>
                  <a:lnTo>
                    <a:pt x="2072" y="613362"/>
                  </a:lnTo>
                  <a:lnTo>
                    <a:pt x="8177" y="660931"/>
                  </a:lnTo>
                  <a:lnTo>
                    <a:pt x="18144" y="707180"/>
                  </a:lnTo>
                  <a:lnTo>
                    <a:pt x="31804" y="751939"/>
                  </a:lnTo>
                  <a:lnTo>
                    <a:pt x="48988" y="795038"/>
                  </a:lnTo>
                  <a:lnTo>
                    <a:pt x="69526" y="836308"/>
                  </a:lnTo>
                  <a:lnTo>
                    <a:pt x="93249" y="875580"/>
                  </a:lnTo>
                  <a:lnTo>
                    <a:pt x="119987" y="912685"/>
                  </a:lnTo>
                  <a:lnTo>
                    <a:pt x="149571" y="947452"/>
                  </a:lnTo>
                  <a:lnTo>
                    <a:pt x="181831" y="979712"/>
                  </a:lnTo>
                  <a:lnTo>
                    <a:pt x="216598" y="1009296"/>
                  </a:lnTo>
                  <a:lnTo>
                    <a:pt x="253703" y="1036034"/>
                  </a:lnTo>
                  <a:lnTo>
                    <a:pt x="292975" y="1059757"/>
                  </a:lnTo>
                  <a:lnTo>
                    <a:pt x="334245" y="1080295"/>
                  </a:lnTo>
                  <a:lnTo>
                    <a:pt x="377344" y="1097479"/>
                  </a:lnTo>
                  <a:lnTo>
                    <a:pt x="422103" y="1111139"/>
                  </a:lnTo>
                  <a:lnTo>
                    <a:pt x="468352" y="1121106"/>
                  </a:lnTo>
                  <a:lnTo>
                    <a:pt x="515921" y="1127211"/>
                  </a:lnTo>
                  <a:lnTo>
                    <a:pt x="564642" y="1129283"/>
                  </a:lnTo>
                  <a:lnTo>
                    <a:pt x="613362" y="1127211"/>
                  </a:lnTo>
                  <a:lnTo>
                    <a:pt x="660931" y="1121106"/>
                  </a:lnTo>
                  <a:lnTo>
                    <a:pt x="707180" y="1111139"/>
                  </a:lnTo>
                  <a:lnTo>
                    <a:pt x="751939" y="1097479"/>
                  </a:lnTo>
                  <a:lnTo>
                    <a:pt x="795038" y="1080295"/>
                  </a:lnTo>
                  <a:lnTo>
                    <a:pt x="836308" y="1059757"/>
                  </a:lnTo>
                  <a:lnTo>
                    <a:pt x="875580" y="1036034"/>
                  </a:lnTo>
                  <a:lnTo>
                    <a:pt x="912685" y="1009296"/>
                  </a:lnTo>
                  <a:lnTo>
                    <a:pt x="947452" y="979712"/>
                  </a:lnTo>
                  <a:lnTo>
                    <a:pt x="979712" y="947452"/>
                  </a:lnTo>
                  <a:lnTo>
                    <a:pt x="1009296" y="912685"/>
                  </a:lnTo>
                  <a:lnTo>
                    <a:pt x="1036034" y="875580"/>
                  </a:lnTo>
                  <a:lnTo>
                    <a:pt x="1059757" y="836308"/>
                  </a:lnTo>
                  <a:lnTo>
                    <a:pt x="1080295" y="795038"/>
                  </a:lnTo>
                  <a:lnTo>
                    <a:pt x="1097479" y="751939"/>
                  </a:lnTo>
                  <a:lnTo>
                    <a:pt x="1111139" y="707180"/>
                  </a:lnTo>
                  <a:lnTo>
                    <a:pt x="1121106" y="660931"/>
                  </a:lnTo>
                  <a:lnTo>
                    <a:pt x="1127211" y="613362"/>
                  </a:lnTo>
                  <a:lnTo>
                    <a:pt x="1129284" y="564641"/>
                  </a:lnTo>
                  <a:lnTo>
                    <a:pt x="1127211" y="515921"/>
                  </a:lnTo>
                  <a:lnTo>
                    <a:pt x="1121106" y="468352"/>
                  </a:lnTo>
                  <a:lnTo>
                    <a:pt x="1111139" y="422103"/>
                  </a:lnTo>
                  <a:lnTo>
                    <a:pt x="1097479" y="377344"/>
                  </a:lnTo>
                  <a:lnTo>
                    <a:pt x="1080295" y="334245"/>
                  </a:lnTo>
                  <a:lnTo>
                    <a:pt x="1059757" y="292975"/>
                  </a:lnTo>
                  <a:lnTo>
                    <a:pt x="1036034" y="253703"/>
                  </a:lnTo>
                  <a:lnTo>
                    <a:pt x="1009296" y="216598"/>
                  </a:lnTo>
                  <a:lnTo>
                    <a:pt x="979712" y="181831"/>
                  </a:lnTo>
                  <a:lnTo>
                    <a:pt x="947452" y="149571"/>
                  </a:lnTo>
                  <a:lnTo>
                    <a:pt x="912685" y="119987"/>
                  </a:lnTo>
                  <a:lnTo>
                    <a:pt x="875580" y="93249"/>
                  </a:lnTo>
                  <a:lnTo>
                    <a:pt x="836308" y="69526"/>
                  </a:lnTo>
                  <a:lnTo>
                    <a:pt x="795038" y="48988"/>
                  </a:lnTo>
                  <a:lnTo>
                    <a:pt x="751939" y="31804"/>
                  </a:lnTo>
                  <a:lnTo>
                    <a:pt x="707180" y="18144"/>
                  </a:lnTo>
                  <a:lnTo>
                    <a:pt x="660931" y="8177"/>
                  </a:lnTo>
                  <a:lnTo>
                    <a:pt x="613362" y="2072"/>
                  </a:lnTo>
                  <a:lnTo>
                    <a:pt x="56464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60673" y="2758820"/>
              <a:ext cx="599440" cy="784860"/>
            </a:xfrm>
            <a:custGeom>
              <a:avLst/>
              <a:gdLst/>
              <a:ahLst/>
              <a:cxnLst/>
              <a:rect l="l" t="t" r="r" b="b"/>
              <a:pathLst>
                <a:path w="599439" h="784860">
                  <a:moveTo>
                    <a:pt x="588733" y="283210"/>
                  </a:moveTo>
                  <a:lnTo>
                    <a:pt x="587463" y="237490"/>
                  </a:lnTo>
                  <a:lnTo>
                    <a:pt x="578485" y="191770"/>
                  </a:lnTo>
                  <a:lnTo>
                    <a:pt x="567385" y="163550"/>
                  </a:lnTo>
                  <a:lnTo>
                    <a:pt x="567385" y="256540"/>
                  </a:lnTo>
                  <a:lnTo>
                    <a:pt x="470941" y="256540"/>
                  </a:lnTo>
                  <a:lnTo>
                    <a:pt x="469417" y="226060"/>
                  </a:lnTo>
                  <a:lnTo>
                    <a:pt x="465759" y="195580"/>
                  </a:lnTo>
                  <a:lnTo>
                    <a:pt x="459981" y="165100"/>
                  </a:lnTo>
                  <a:lnTo>
                    <a:pt x="452107" y="134620"/>
                  </a:lnTo>
                  <a:lnTo>
                    <a:pt x="529005" y="134620"/>
                  </a:lnTo>
                  <a:lnTo>
                    <a:pt x="544576" y="163830"/>
                  </a:lnTo>
                  <a:lnTo>
                    <a:pt x="556247" y="193040"/>
                  </a:lnTo>
                  <a:lnTo>
                    <a:pt x="563892" y="224790"/>
                  </a:lnTo>
                  <a:lnTo>
                    <a:pt x="567385" y="256540"/>
                  </a:lnTo>
                  <a:lnTo>
                    <a:pt x="567385" y="163550"/>
                  </a:lnTo>
                  <a:lnTo>
                    <a:pt x="562000" y="149860"/>
                  </a:lnTo>
                  <a:lnTo>
                    <a:pt x="553085" y="134620"/>
                  </a:lnTo>
                  <a:lnTo>
                    <a:pt x="541197" y="114300"/>
                  </a:lnTo>
                  <a:lnTo>
                    <a:pt x="538226" y="109220"/>
                  </a:lnTo>
                  <a:lnTo>
                    <a:pt x="513664" y="80937"/>
                  </a:lnTo>
                  <a:lnTo>
                    <a:pt x="513664" y="114300"/>
                  </a:lnTo>
                  <a:lnTo>
                    <a:pt x="449478" y="114300"/>
                  </a:lnTo>
                  <a:lnTo>
                    <a:pt x="449478" y="256540"/>
                  </a:lnTo>
                  <a:lnTo>
                    <a:pt x="331584" y="256540"/>
                  </a:lnTo>
                  <a:lnTo>
                    <a:pt x="331584" y="134620"/>
                  </a:lnTo>
                  <a:lnTo>
                    <a:pt x="429450" y="134620"/>
                  </a:lnTo>
                  <a:lnTo>
                    <a:pt x="437832" y="165100"/>
                  </a:lnTo>
                  <a:lnTo>
                    <a:pt x="443966" y="195580"/>
                  </a:lnTo>
                  <a:lnTo>
                    <a:pt x="447865" y="226060"/>
                  </a:lnTo>
                  <a:lnTo>
                    <a:pt x="449478" y="256540"/>
                  </a:lnTo>
                  <a:lnTo>
                    <a:pt x="449478" y="114300"/>
                  </a:lnTo>
                  <a:lnTo>
                    <a:pt x="444639" y="114300"/>
                  </a:lnTo>
                  <a:lnTo>
                    <a:pt x="435216" y="91440"/>
                  </a:lnTo>
                  <a:lnTo>
                    <a:pt x="423468" y="69850"/>
                  </a:lnTo>
                  <a:lnTo>
                    <a:pt x="421449" y="66916"/>
                  </a:lnTo>
                  <a:lnTo>
                    <a:pt x="421449" y="114300"/>
                  </a:lnTo>
                  <a:lnTo>
                    <a:pt x="331584" y="114300"/>
                  </a:lnTo>
                  <a:lnTo>
                    <a:pt x="331584" y="21590"/>
                  </a:lnTo>
                  <a:lnTo>
                    <a:pt x="357911" y="31750"/>
                  </a:lnTo>
                  <a:lnTo>
                    <a:pt x="382054" y="50800"/>
                  </a:lnTo>
                  <a:lnTo>
                    <a:pt x="403440" y="78740"/>
                  </a:lnTo>
                  <a:lnTo>
                    <a:pt x="421449" y="114300"/>
                  </a:lnTo>
                  <a:lnTo>
                    <a:pt x="421449" y="66916"/>
                  </a:lnTo>
                  <a:lnTo>
                    <a:pt x="409524" y="49530"/>
                  </a:lnTo>
                  <a:lnTo>
                    <a:pt x="393471" y="31750"/>
                  </a:lnTo>
                  <a:lnTo>
                    <a:pt x="427888" y="45720"/>
                  </a:lnTo>
                  <a:lnTo>
                    <a:pt x="459740" y="63500"/>
                  </a:lnTo>
                  <a:lnTo>
                    <a:pt x="488492" y="86360"/>
                  </a:lnTo>
                  <a:lnTo>
                    <a:pt x="513664" y="114300"/>
                  </a:lnTo>
                  <a:lnTo>
                    <a:pt x="513664" y="80937"/>
                  </a:lnTo>
                  <a:lnTo>
                    <a:pt x="469620" y="44450"/>
                  </a:lnTo>
                  <a:lnTo>
                    <a:pt x="429336" y="21590"/>
                  </a:lnTo>
                  <a:lnTo>
                    <a:pt x="382409" y="6350"/>
                  </a:lnTo>
                  <a:lnTo>
                    <a:pt x="336626" y="0"/>
                  </a:lnTo>
                  <a:lnTo>
                    <a:pt x="310134" y="0"/>
                  </a:lnTo>
                  <a:lnTo>
                    <a:pt x="310134" y="21590"/>
                  </a:lnTo>
                  <a:lnTo>
                    <a:pt x="310134" y="114300"/>
                  </a:lnTo>
                  <a:lnTo>
                    <a:pt x="310134" y="513080"/>
                  </a:lnTo>
                  <a:lnTo>
                    <a:pt x="282651" y="502920"/>
                  </a:lnTo>
                  <a:lnTo>
                    <a:pt x="257568" y="482600"/>
                  </a:lnTo>
                  <a:lnTo>
                    <a:pt x="248246" y="469684"/>
                  </a:lnTo>
                  <a:lnTo>
                    <a:pt x="248246" y="502920"/>
                  </a:lnTo>
                  <a:lnTo>
                    <a:pt x="211772" y="488950"/>
                  </a:lnTo>
                  <a:lnTo>
                    <a:pt x="178257" y="468630"/>
                  </a:lnTo>
                  <a:lnTo>
                    <a:pt x="148297" y="443230"/>
                  </a:lnTo>
                  <a:lnTo>
                    <a:pt x="122504" y="414020"/>
                  </a:lnTo>
                  <a:lnTo>
                    <a:pt x="194411" y="414020"/>
                  </a:lnTo>
                  <a:lnTo>
                    <a:pt x="204025" y="438150"/>
                  </a:lnTo>
                  <a:lnTo>
                    <a:pt x="216293" y="462280"/>
                  </a:lnTo>
                  <a:lnTo>
                    <a:pt x="231076" y="483870"/>
                  </a:lnTo>
                  <a:lnTo>
                    <a:pt x="248246" y="502920"/>
                  </a:lnTo>
                  <a:lnTo>
                    <a:pt x="248246" y="469684"/>
                  </a:lnTo>
                  <a:lnTo>
                    <a:pt x="235585" y="452120"/>
                  </a:lnTo>
                  <a:lnTo>
                    <a:pt x="217373" y="414020"/>
                  </a:lnTo>
                  <a:lnTo>
                    <a:pt x="310134" y="414020"/>
                  </a:lnTo>
                  <a:lnTo>
                    <a:pt x="310134" y="392430"/>
                  </a:lnTo>
                  <a:lnTo>
                    <a:pt x="209956" y="392430"/>
                  </a:lnTo>
                  <a:lnTo>
                    <a:pt x="202590" y="364490"/>
                  </a:lnTo>
                  <a:lnTo>
                    <a:pt x="197167" y="336550"/>
                  </a:lnTo>
                  <a:lnTo>
                    <a:pt x="193713" y="307340"/>
                  </a:lnTo>
                  <a:lnTo>
                    <a:pt x="192239" y="278130"/>
                  </a:lnTo>
                  <a:lnTo>
                    <a:pt x="310134" y="278130"/>
                  </a:lnTo>
                  <a:lnTo>
                    <a:pt x="310134" y="256540"/>
                  </a:lnTo>
                  <a:lnTo>
                    <a:pt x="192252" y="256540"/>
                  </a:lnTo>
                  <a:lnTo>
                    <a:pt x="193903" y="226060"/>
                  </a:lnTo>
                  <a:lnTo>
                    <a:pt x="197840" y="195580"/>
                  </a:lnTo>
                  <a:lnTo>
                    <a:pt x="204050" y="165100"/>
                  </a:lnTo>
                  <a:lnTo>
                    <a:pt x="212509" y="134620"/>
                  </a:lnTo>
                  <a:lnTo>
                    <a:pt x="310134" y="134620"/>
                  </a:lnTo>
                  <a:lnTo>
                    <a:pt x="310134" y="114300"/>
                  </a:lnTo>
                  <a:lnTo>
                    <a:pt x="220599" y="114300"/>
                  </a:lnTo>
                  <a:lnTo>
                    <a:pt x="224815" y="104140"/>
                  </a:lnTo>
                  <a:lnTo>
                    <a:pt x="229438" y="95250"/>
                  </a:lnTo>
                  <a:lnTo>
                    <a:pt x="234454" y="85090"/>
                  </a:lnTo>
                  <a:lnTo>
                    <a:pt x="239864" y="76200"/>
                  </a:lnTo>
                  <a:lnTo>
                    <a:pt x="255816" y="54610"/>
                  </a:lnTo>
                  <a:lnTo>
                    <a:pt x="273062" y="39370"/>
                  </a:lnTo>
                  <a:lnTo>
                    <a:pt x="285203" y="31750"/>
                  </a:lnTo>
                  <a:lnTo>
                    <a:pt x="291274" y="27940"/>
                  </a:lnTo>
                  <a:lnTo>
                    <a:pt x="310134" y="21590"/>
                  </a:lnTo>
                  <a:lnTo>
                    <a:pt x="310134" y="0"/>
                  </a:lnTo>
                  <a:lnTo>
                    <a:pt x="290791" y="0"/>
                  </a:lnTo>
                  <a:lnTo>
                    <a:pt x="248958" y="9486"/>
                  </a:lnTo>
                  <a:lnTo>
                    <a:pt x="248958" y="31750"/>
                  </a:lnTo>
                  <a:lnTo>
                    <a:pt x="241427" y="39370"/>
                  </a:lnTo>
                  <a:lnTo>
                    <a:pt x="214820" y="76200"/>
                  </a:lnTo>
                  <a:lnTo>
                    <a:pt x="197510" y="114300"/>
                  </a:lnTo>
                  <a:lnTo>
                    <a:pt x="189992" y="114300"/>
                  </a:lnTo>
                  <a:lnTo>
                    <a:pt x="189992" y="134620"/>
                  </a:lnTo>
                  <a:lnTo>
                    <a:pt x="187464" y="144272"/>
                  </a:lnTo>
                  <a:lnTo>
                    <a:pt x="187464" y="392430"/>
                  </a:lnTo>
                  <a:lnTo>
                    <a:pt x="108292" y="392430"/>
                  </a:lnTo>
                  <a:lnTo>
                    <a:pt x="94551" y="365760"/>
                  </a:lnTo>
                  <a:lnTo>
                    <a:pt x="84239" y="337820"/>
                  </a:lnTo>
                  <a:lnTo>
                    <a:pt x="77470" y="308610"/>
                  </a:lnTo>
                  <a:lnTo>
                    <a:pt x="74333" y="278130"/>
                  </a:lnTo>
                  <a:lnTo>
                    <a:pt x="170789" y="278130"/>
                  </a:lnTo>
                  <a:lnTo>
                    <a:pt x="172161" y="307340"/>
                  </a:lnTo>
                  <a:lnTo>
                    <a:pt x="175412" y="336550"/>
                  </a:lnTo>
                  <a:lnTo>
                    <a:pt x="180517" y="364490"/>
                  </a:lnTo>
                  <a:lnTo>
                    <a:pt x="187464" y="392430"/>
                  </a:lnTo>
                  <a:lnTo>
                    <a:pt x="187464" y="144272"/>
                  </a:lnTo>
                  <a:lnTo>
                    <a:pt x="182003" y="165100"/>
                  </a:lnTo>
                  <a:lnTo>
                    <a:pt x="176136" y="195580"/>
                  </a:lnTo>
                  <a:lnTo>
                    <a:pt x="172402" y="226060"/>
                  </a:lnTo>
                  <a:lnTo>
                    <a:pt x="170802" y="256540"/>
                  </a:lnTo>
                  <a:lnTo>
                    <a:pt x="74333" y="256540"/>
                  </a:lnTo>
                  <a:lnTo>
                    <a:pt x="77838" y="224790"/>
                  </a:lnTo>
                  <a:lnTo>
                    <a:pt x="85483" y="193040"/>
                  </a:lnTo>
                  <a:lnTo>
                    <a:pt x="97142" y="163830"/>
                  </a:lnTo>
                  <a:lnTo>
                    <a:pt x="112712" y="134620"/>
                  </a:lnTo>
                  <a:lnTo>
                    <a:pt x="189992" y="134620"/>
                  </a:lnTo>
                  <a:lnTo>
                    <a:pt x="189992" y="114300"/>
                  </a:lnTo>
                  <a:lnTo>
                    <a:pt x="128054" y="114300"/>
                  </a:lnTo>
                  <a:lnTo>
                    <a:pt x="153365" y="86360"/>
                  </a:lnTo>
                  <a:lnTo>
                    <a:pt x="182283" y="63500"/>
                  </a:lnTo>
                  <a:lnTo>
                    <a:pt x="214325" y="44450"/>
                  </a:lnTo>
                  <a:lnTo>
                    <a:pt x="248958" y="31750"/>
                  </a:lnTo>
                  <a:lnTo>
                    <a:pt x="248958" y="9486"/>
                  </a:lnTo>
                  <a:lnTo>
                    <a:pt x="203174" y="26670"/>
                  </a:lnTo>
                  <a:lnTo>
                    <a:pt x="163487" y="49530"/>
                  </a:lnTo>
                  <a:lnTo>
                    <a:pt x="127952" y="81280"/>
                  </a:lnTo>
                  <a:lnTo>
                    <a:pt x="97612" y="118110"/>
                  </a:lnTo>
                  <a:lnTo>
                    <a:pt x="73037" y="165100"/>
                  </a:lnTo>
                  <a:lnTo>
                    <a:pt x="58039" y="213360"/>
                  </a:lnTo>
                  <a:lnTo>
                    <a:pt x="52628" y="264160"/>
                  </a:lnTo>
                  <a:lnTo>
                    <a:pt x="56807" y="314960"/>
                  </a:lnTo>
                  <a:lnTo>
                    <a:pt x="70624" y="364490"/>
                  </a:lnTo>
                  <a:lnTo>
                    <a:pt x="94068" y="410210"/>
                  </a:lnTo>
                  <a:lnTo>
                    <a:pt x="94068" y="414020"/>
                  </a:lnTo>
                  <a:lnTo>
                    <a:pt x="96405" y="414020"/>
                  </a:lnTo>
                  <a:lnTo>
                    <a:pt x="118110" y="443230"/>
                  </a:lnTo>
                  <a:lnTo>
                    <a:pt x="143319" y="468630"/>
                  </a:lnTo>
                  <a:lnTo>
                    <a:pt x="171678" y="490220"/>
                  </a:lnTo>
                  <a:lnTo>
                    <a:pt x="202831" y="508000"/>
                  </a:lnTo>
                  <a:lnTo>
                    <a:pt x="202831" y="585470"/>
                  </a:lnTo>
                  <a:lnTo>
                    <a:pt x="105181" y="585470"/>
                  </a:lnTo>
                  <a:lnTo>
                    <a:pt x="96875" y="566420"/>
                  </a:lnTo>
                  <a:lnTo>
                    <a:pt x="94424" y="563880"/>
                  </a:lnTo>
                  <a:lnTo>
                    <a:pt x="84797" y="553885"/>
                  </a:lnTo>
                  <a:lnTo>
                    <a:pt x="84797" y="596900"/>
                  </a:lnTo>
                  <a:lnTo>
                    <a:pt x="82257" y="609600"/>
                  </a:lnTo>
                  <a:lnTo>
                    <a:pt x="75361" y="619760"/>
                  </a:lnTo>
                  <a:lnTo>
                    <a:pt x="65125" y="626110"/>
                  </a:lnTo>
                  <a:lnTo>
                    <a:pt x="52603" y="628650"/>
                  </a:lnTo>
                  <a:lnTo>
                    <a:pt x="40081" y="626110"/>
                  </a:lnTo>
                  <a:lnTo>
                    <a:pt x="29845" y="619760"/>
                  </a:lnTo>
                  <a:lnTo>
                    <a:pt x="22948" y="609600"/>
                  </a:lnTo>
                  <a:lnTo>
                    <a:pt x="20408" y="596900"/>
                  </a:lnTo>
                  <a:lnTo>
                    <a:pt x="22948" y="584200"/>
                  </a:lnTo>
                  <a:lnTo>
                    <a:pt x="29845" y="574040"/>
                  </a:lnTo>
                  <a:lnTo>
                    <a:pt x="40081" y="566420"/>
                  </a:lnTo>
                  <a:lnTo>
                    <a:pt x="52603" y="563880"/>
                  </a:lnTo>
                  <a:lnTo>
                    <a:pt x="65138" y="566420"/>
                  </a:lnTo>
                  <a:lnTo>
                    <a:pt x="75361" y="574040"/>
                  </a:lnTo>
                  <a:lnTo>
                    <a:pt x="82270" y="584200"/>
                  </a:lnTo>
                  <a:lnTo>
                    <a:pt x="84797" y="596900"/>
                  </a:lnTo>
                  <a:lnTo>
                    <a:pt x="84797" y="553885"/>
                  </a:lnTo>
                  <a:lnTo>
                    <a:pt x="82194" y="551180"/>
                  </a:lnTo>
                  <a:lnTo>
                    <a:pt x="63182" y="543560"/>
                  </a:lnTo>
                  <a:lnTo>
                    <a:pt x="41884" y="543560"/>
                  </a:lnTo>
                  <a:lnTo>
                    <a:pt x="22263" y="552450"/>
                  </a:lnTo>
                  <a:lnTo>
                    <a:pt x="7861" y="566420"/>
                  </a:lnTo>
                  <a:lnTo>
                    <a:pt x="0" y="585470"/>
                  </a:lnTo>
                  <a:lnTo>
                    <a:pt x="38" y="607060"/>
                  </a:lnTo>
                  <a:lnTo>
                    <a:pt x="8356" y="627380"/>
                  </a:lnTo>
                  <a:lnTo>
                    <a:pt x="23025" y="641350"/>
                  </a:lnTo>
                  <a:lnTo>
                    <a:pt x="42037" y="648970"/>
                  </a:lnTo>
                  <a:lnTo>
                    <a:pt x="63347" y="648970"/>
                  </a:lnTo>
                  <a:lnTo>
                    <a:pt x="99783" y="622300"/>
                  </a:lnTo>
                  <a:lnTo>
                    <a:pt x="105181" y="607060"/>
                  </a:lnTo>
                  <a:lnTo>
                    <a:pt x="224282" y="607060"/>
                  </a:lnTo>
                  <a:lnTo>
                    <a:pt x="224282" y="585470"/>
                  </a:lnTo>
                  <a:lnTo>
                    <a:pt x="224282" y="518160"/>
                  </a:lnTo>
                  <a:lnTo>
                    <a:pt x="256476" y="528320"/>
                  </a:lnTo>
                  <a:lnTo>
                    <a:pt x="256476" y="633730"/>
                  </a:lnTo>
                  <a:lnTo>
                    <a:pt x="199402" y="668020"/>
                  </a:lnTo>
                  <a:lnTo>
                    <a:pt x="192100" y="662660"/>
                  </a:lnTo>
                  <a:lnTo>
                    <a:pt x="192100" y="703580"/>
                  </a:lnTo>
                  <a:lnTo>
                    <a:pt x="189560" y="716280"/>
                  </a:lnTo>
                  <a:lnTo>
                    <a:pt x="182664" y="726440"/>
                  </a:lnTo>
                  <a:lnTo>
                    <a:pt x="172427" y="734060"/>
                  </a:lnTo>
                  <a:lnTo>
                    <a:pt x="159905" y="736600"/>
                  </a:lnTo>
                  <a:lnTo>
                    <a:pt x="147383" y="734060"/>
                  </a:lnTo>
                  <a:lnTo>
                    <a:pt x="137147" y="726440"/>
                  </a:lnTo>
                  <a:lnTo>
                    <a:pt x="130251" y="716280"/>
                  </a:lnTo>
                  <a:lnTo>
                    <a:pt x="127711" y="703580"/>
                  </a:lnTo>
                  <a:lnTo>
                    <a:pt x="130251" y="690880"/>
                  </a:lnTo>
                  <a:lnTo>
                    <a:pt x="137147" y="680720"/>
                  </a:lnTo>
                  <a:lnTo>
                    <a:pt x="147383" y="674370"/>
                  </a:lnTo>
                  <a:lnTo>
                    <a:pt x="159905" y="671830"/>
                  </a:lnTo>
                  <a:lnTo>
                    <a:pt x="172440" y="674370"/>
                  </a:lnTo>
                  <a:lnTo>
                    <a:pt x="182664" y="680720"/>
                  </a:lnTo>
                  <a:lnTo>
                    <a:pt x="189572" y="690880"/>
                  </a:lnTo>
                  <a:lnTo>
                    <a:pt x="192100" y="703580"/>
                  </a:lnTo>
                  <a:lnTo>
                    <a:pt x="192100" y="662660"/>
                  </a:lnTo>
                  <a:lnTo>
                    <a:pt x="182130" y="655320"/>
                  </a:lnTo>
                  <a:lnTo>
                    <a:pt x="162052" y="650240"/>
                  </a:lnTo>
                  <a:lnTo>
                    <a:pt x="141630" y="652780"/>
                  </a:lnTo>
                  <a:lnTo>
                    <a:pt x="123304" y="664210"/>
                  </a:lnTo>
                  <a:lnTo>
                    <a:pt x="110705" y="681990"/>
                  </a:lnTo>
                  <a:lnTo>
                    <a:pt x="105879" y="702310"/>
                  </a:lnTo>
                  <a:lnTo>
                    <a:pt x="108927" y="722630"/>
                  </a:lnTo>
                  <a:lnTo>
                    <a:pt x="119964" y="740410"/>
                  </a:lnTo>
                  <a:lnTo>
                    <a:pt x="137261" y="753110"/>
                  </a:lnTo>
                  <a:lnTo>
                    <a:pt x="157340" y="758190"/>
                  </a:lnTo>
                  <a:lnTo>
                    <a:pt x="177761" y="754380"/>
                  </a:lnTo>
                  <a:lnTo>
                    <a:pt x="196088" y="744220"/>
                  </a:lnTo>
                  <a:lnTo>
                    <a:pt x="202069" y="736600"/>
                  </a:lnTo>
                  <a:lnTo>
                    <a:pt x="206070" y="731520"/>
                  </a:lnTo>
                  <a:lnTo>
                    <a:pt x="211963" y="717550"/>
                  </a:lnTo>
                  <a:lnTo>
                    <a:pt x="213499" y="701040"/>
                  </a:lnTo>
                  <a:lnTo>
                    <a:pt x="210464" y="685800"/>
                  </a:lnTo>
                  <a:lnTo>
                    <a:pt x="233654" y="671830"/>
                  </a:lnTo>
                  <a:lnTo>
                    <a:pt x="239979" y="668020"/>
                  </a:lnTo>
                  <a:lnTo>
                    <a:pt x="277939" y="645160"/>
                  </a:lnTo>
                  <a:lnTo>
                    <a:pt x="277939" y="532130"/>
                  </a:lnTo>
                  <a:lnTo>
                    <a:pt x="293992" y="534670"/>
                  </a:lnTo>
                  <a:lnTo>
                    <a:pt x="302044" y="534670"/>
                  </a:lnTo>
                  <a:lnTo>
                    <a:pt x="310134" y="535940"/>
                  </a:lnTo>
                  <a:lnTo>
                    <a:pt x="310134" y="679450"/>
                  </a:lnTo>
                  <a:lnTo>
                    <a:pt x="290512" y="688340"/>
                  </a:lnTo>
                  <a:lnTo>
                    <a:pt x="276098" y="702310"/>
                  </a:lnTo>
                  <a:lnTo>
                    <a:pt x="268249" y="721360"/>
                  </a:lnTo>
                  <a:lnTo>
                    <a:pt x="268300" y="742950"/>
                  </a:lnTo>
                  <a:lnTo>
                    <a:pt x="276606" y="763270"/>
                  </a:lnTo>
                  <a:lnTo>
                    <a:pt x="291274" y="777240"/>
                  </a:lnTo>
                  <a:lnTo>
                    <a:pt x="310286" y="784860"/>
                  </a:lnTo>
                  <a:lnTo>
                    <a:pt x="331584" y="784860"/>
                  </a:lnTo>
                  <a:lnTo>
                    <a:pt x="351205" y="777240"/>
                  </a:lnTo>
                  <a:lnTo>
                    <a:pt x="363220" y="764540"/>
                  </a:lnTo>
                  <a:lnTo>
                    <a:pt x="365620" y="762000"/>
                  </a:lnTo>
                  <a:lnTo>
                    <a:pt x="373468" y="742950"/>
                  </a:lnTo>
                  <a:lnTo>
                    <a:pt x="373430" y="721360"/>
                  </a:lnTo>
                  <a:lnTo>
                    <a:pt x="368033" y="707390"/>
                  </a:lnTo>
                  <a:lnTo>
                    <a:pt x="362496" y="699770"/>
                  </a:lnTo>
                  <a:lnTo>
                    <a:pt x="358800" y="694690"/>
                  </a:lnTo>
                  <a:lnTo>
                    <a:pt x="353047" y="690575"/>
                  </a:lnTo>
                  <a:lnTo>
                    <a:pt x="353047" y="732790"/>
                  </a:lnTo>
                  <a:lnTo>
                    <a:pt x="350520" y="745490"/>
                  </a:lnTo>
                  <a:lnTo>
                    <a:pt x="343623" y="755650"/>
                  </a:lnTo>
                  <a:lnTo>
                    <a:pt x="333387" y="762000"/>
                  </a:lnTo>
                  <a:lnTo>
                    <a:pt x="320865" y="764540"/>
                  </a:lnTo>
                  <a:lnTo>
                    <a:pt x="308330" y="762000"/>
                  </a:lnTo>
                  <a:lnTo>
                    <a:pt x="298094" y="755650"/>
                  </a:lnTo>
                  <a:lnTo>
                    <a:pt x="291198" y="745490"/>
                  </a:lnTo>
                  <a:lnTo>
                    <a:pt x="288671" y="732790"/>
                  </a:lnTo>
                  <a:lnTo>
                    <a:pt x="291198" y="720090"/>
                  </a:lnTo>
                  <a:lnTo>
                    <a:pt x="298094" y="709930"/>
                  </a:lnTo>
                  <a:lnTo>
                    <a:pt x="308330" y="702310"/>
                  </a:lnTo>
                  <a:lnTo>
                    <a:pt x="320865" y="699770"/>
                  </a:lnTo>
                  <a:lnTo>
                    <a:pt x="333387" y="702310"/>
                  </a:lnTo>
                  <a:lnTo>
                    <a:pt x="343611" y="709930"/>
                  </a:lnTo>
                  <a:lnTo>
                    <a:pt x="350507" y="720090"/>
                  </a:lnTo>
                  <a:lnTo>
                    <a:pt x="353047" y="732790"/>
                  </a:lnTo>
                  <a:lnTo>
                    <a:pt x="353047" y="690575"/>
                  </a:lnTo>
                  <a:lnTo>
                    <a:pt x="346405" y="685800"/>
                  </a:lnTo>
                  <a:lnTo>
                    <a:pt x="331584" y="679450"/>
                  </a:lnTo>
                  <a:lnTo>
                    <a:pt x="331584" y="535940"/>
                  </a:lnTo>
                  <a:lnTo>
                    <a:pt x="339674" y="534670"/>
                  </a:lnTo>
                  <a:lnTo>
                    <a:pt x="347738" y="534670"/>
                  </a:lnTo>
                  <a:lnTo>
                    <a:pt x="363778" y="532130"/>
                  </a:lnTo>
                  <a:lnTo>
                    <a:pt x="363778" y="645160"/>
                  </a:lnTo>
                  <a:lnTo>
                    <a:pt x="431253" y="685800"/>
                  </a:lnTo>
                  <a:lnTo>
                    <a:pt x="428307" y="707390"/>
                  </a:lnTo>
                  <a:lnTo>
                    <a:pt x="433489" y="726440"/>
                  </a:lnTo>
                  <a:lnTo>
                    <a:pt x="445757" y="742950"/>
                  </a:lnTo>
                  <a:lnTo>
                    <a:pt x="464045" y="754380"/>
                  </a:lnTo>
                  <a:lnTo>
                    <a:pt x="485140" y="756920"/>
                  </a:lnTo>
                  <a:lnTo>
                    <a:pt x="505028" y="751840"/>
                  </a:lnTo>
                  <a:lnTo>
                    <a:pt x="521525" y="740410"/>
                  </a:lnTo>
                  <a:lnTo>
                    <a:pt x="523709" y="736600"/>
                  </a:lnTo>
                  <a:lnTo>
                    <a:pt x="532422" y="721360"/>
                  </a:lnTo>
                  <a:lnTo>
                    <a:pt x="535381" y="701040"/>
                  </a:lnTo>
                  <a:lnTo>
                    <a:pt x="530186" y="680720"/>
                  </a:lnTo>
                  <a:lnTo>
                    <a:pt x="523582" y="671830"/>
                  </a:lnTo>
                  <a:lnTo>
                    <a:pt x="520750" y="668020"/>
                  </a:lnTo>
                  <a:lnTo>
                    <a:pt x="517931" y="664210"/>
                  </a:lnTo>
                  <a:lnTo>
                    <a:pt x="514007" y="661771"/>
                  </a:lnTo>
                  <a:lnTo>
                    <a:pt x="514007" y="703580"/>
                  </a:lnTo>
                  <a:lnTo>
                    <a:pt x="511467" y="716280"/>
                  </a:lnTo>
                  <a:lnTo>
                    <a:pt x="504558" y="726440"/>
                  </a:lnTo>
                  <a:lnTo>
                    <a:pt x="494334" y="734060"/>
                  </a:lnTo>
                  <a:lnTo>
                    <a:pt x="481812" y="736600"/>
                  </a:lnTo>
                  <a:lnTo>
                    <a:pt x="469277" y="734060"/>
                  </a:lnTo>
                  <a:lnTo>
                    <a:pt x="459054" y="726440"/>
                  </a:lnTo>
                  <a:lnTo>
                    <a:pt x="452158" y="716280"/>
                  </a:lnTo>
                  <a:lnTo>
                    <a:pt x="449618" y="703580"/>
                  </a:lnTo>
                  <a:lnTo>
                    <a:pt x="452158" y="690880"/>
                  </a:lnTo>
                  <a:lnTo>
                    <a:pt x="459054" y="680720"/>
                  </a:lnTo>
                  <a:lnTo>
                    <a:pt x="469277" y="674370"/>
                  </a:lnTo>
                  <a:lnTo>
                    <a:pt x="481812" y="671830"/>
                  </a:lnTo>
                  <a:lnTo>
                    <a:pt x="494347" y="674370"/>
                  </a:lnTo>
                  <a:lnTo>
                    <a:pt x="504571" y="680720"/>
                  </a:lnTo>
                  <a:lnTo>
                    <a:pt x="511467" y="690880"/>
                  </a:lnTo>
                  <a:lnTo>
                    <a:pt x="514007" y="703580"/>
                  </a:lnTo>
                  <a:lnTo>
                    <a:pt x="514007" y="661771"/>
                  </a:lnTo>
                  <a:lnTo>
                    <a:pt x="499630" y="652780"/>
                  </a:lnTo>
                  <a:lnTo>
                    <a:pt x="493903" y="651510"/>
                  </a:lnTo>
                  <a:lnTo>
                    <a:pt x="487883" y="650240"/>
                  </a:lnTo>
                  <a:lnTo>
                    <a:pt x="481812" y="650240"/>
                  </a:lnTo>
                  <a:lnTo>
                    <a:pt x="470725" y="651510"/>
                  </a:lnTo>
                  <a:lnTo>
                    <a:pt x="460222" y="655320"/>
                  </a:lnTo>
                  <a:lnTo>
                    <a:pt x="450646" y="660400"/>
                  </a:lnTo>
                  <a:lnTo>
                    <a:pt x="442315" y="668020"/>
                  </a:lnTo>
                  <a:lnTo>
                    <a:pt x="385241" y="633730"/>
                  </a:lnTo>
                  <a:lnTo>
                    <a:pt x="385241" y="532130"/>
                  </a:lnTo>
                  <a:lnTo>
                    <a:pt x="385241" y="528320"/>
                  </a:lnTo>
                  <a:lnTo>
                    <a:pt x="392506" y="525780"/>
                  </a:lnTo>
                  <a:lnTo>
                    <a:pt x="399656" y="524510"/>
                  </a:lnTo>
                  <a:lnTo>
                    <a:pt x="406704" y="521970"/>
                  </a:lnTo>
                  <a:lnTo>
                    <a:pt x="406704" y="518160"/>
                  </a:lnTo>
                  <a:lnTo>
                    <a:pt x="406704" y="514350"/>
                  </a:lnTo>
                  <a:lnTo>
                    <a:pt x="406704" y="499110"/>
                  </a:lnTo>
                  <a:lnTo>
                    <a:pt x="369747" y="509270"/>
                  </a:lnTo>
                  <a:lnTo>
                    <a:pt x="350774" y="513080"/>
                  </a:lnTo>
                  <a:lnTo>
                    <a:pt x="331584" y="514350"/>
                  </a:lnTo>
                  <a:lnTo>
                    <a:pt x="331584" y="513080"/>
                  </a:lnTo>
                  <a:lnTo>
                    <a:pt x="331584" y="414020"/>
                  </a:lnTo>
                  <a:lnTo>
                    <a:pt x="406704" y="414020"/>
                  </a:lnTo>
                  <a:lnTo>
                    <a:pt x="406704" y="392430"/>
                  </a:lnTo>
                  <a:lnTo>
                    <a:pt x="331584" y="392430"/>
                  </a:lnTo>
                  <a:lnTo>
                    <a:pt x="331584" y="278130"/>
                  </a:lnTo>
                  <a:lnTo>
                    <a:pt x="449414" y="278130"/>
                  </a:lnTo>
                  <a:lnTo>
                    <a:pt x="449059" y="288290"/>
                  </a:lnTo>
                  <a:lnTo>
                    <a:pt x="448475" y="298450"/>
                  </a:lnTo>
                  <a:lnTo>
                    <a:pt x="447675" y="308610"/>
                  </a:lnTo>
                  <a:lnTo>
                    <a:pt x="446671" y="318770"/>
                  </a:lnTo>
                  <a:lnTo>
                    <a:pt x="465823" y="337820"/>
                  </a:lnTo>
                  <a:lnTo>
                    <a:pt x="467779" y="322580"/>
                  </a:lnTo>
                  <a:lnTo>
                    <a:pt x="469277" y="308610"/>
                  </a:lnTo>
                  <a:lnTo>
                    <a:pt x="470306" y="293370"/>
                  </a:lnTo>
                  <a:lnTo>
                    <a:pt x="470877" y="278130"/>
                  </a:lnTo>
                  <a:lnTo>
                    <a:pt x="567385" y="278130"/>
                  </a:lnTo>
                  <a:lnTo>
                    <a:pt x="563854" y="311150"/>
                  </a:lnTo>
                  <a:lnTo>
                    <a:pt x="556133" y="341630"/>
                  </a:lnTo>
                  <a:lnTo>
                    <a:pt x="544334" y="372110"/>
                  </a:lnTo>
                  <a:lnTo>
                    <a:pt x="528612" y="400050"/>
                  </a:lnTo>
                  <a:lnTo>
                    <a:pt x="544144" y="416560"/>
                  </a:lnTo>
                  <a:lnTo>
                    <a:pt x="567283" y="373380"/>
                  </a:lnTo>
                  <a:lnTo>
                    <a:pt x="582079" y="328930"/>
                  </a:lnTo>
                  <a:lnTo>
                    <a:pt x="588733" y="283210"/>
                  </a:lnTo>
                  <a:close/>
                </a:path>
                <a:path w="599439" h="784860">
                  <a:moveTo>
                    <a:pt x="599008" y="502678"/>
                  </a:moveTo>
                  <a:lnTo>
                    <a:pt x="561047" y="464947"/>
                  </a:lnTo>
                  <a:lnTo>
                    <a:pt x="561047" y="495198"/>
                  </a:lnTo>
                  <a:lnTo>
                    <a:pt x="518528" y="512864"/>
                  </a:lnTo>
                  <a:lnTo>
                    <a:pt x="552107" y="593699"/>
                  </a:lnTo>
                  <a:lnTo>
                    <a:pt x="525729" y="604647"/>
                  </a:lnTo>
                  <a:lnTo>
                    <a:pt x="503809" y="551865"/>
                  </a:lnTo>
                  <a:lnTo>
                    <a:pt x="499491" y="541477"/>
                  </a:lnTo>
                  <a:lnTo>
                    <a:pt x="492150" y="523811"/>
                  </a:lnTo>
                  <a:lnTo>
                    <a:pt x="449643" y="541477"/>
                  </a:lnTo>
                  <a:lnTo>
                    <a:pt x="449821" y="384632"/>
                  </a:lnTo>
                  <a:lnTo>
                    <a:pt x="561047" y="495198"/>
                  </a:lnTo>
                  <a:lnTo>
                    <a:pt x="561047" y="464947"/>
                  </a:lnTo>
                  <a:lnTo>
                    <a:pt x="480263" y="384632"/>
                  </a:lnTo>
                  <a:lnTo>
                    <a:pt x="428421" y="333108"/>
                  </a:lnTo>
                  <a:lnTo>
                    <a:pt x="428142" y="573633"/>
                  </a:lnTo>
                  <a:lnTo>
                    <a:pt x="480580" y="551865"/>
                  </a:lnTo>
                  <a:lnTo>
                    <a:pt x="514146" y="632701"/>
                  </a:lnTo>
                  <a:lnTo>
                    <a:pt x="580161" y="605282"/>
                  </a:lnTo>
                  <a:lnTo>
                    <a:pt x="579894" y="604647"/>
                  </a:lnTo>
                  <a:lnTo>
                    <a:pt x="546582" y="524446"/>
                  </a:lnTo>
                  <a:lnTo>
                    <a:pt x="599008" y="502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54395" y="2572511"/>
              <a:ext cx="1129665" cy="1129665"/>
            </a:xfrm>
            <a:custGeom>
              <a:avLst/>
              <a:gdLst/>
              <a:ahLst/>
              <a:cxnLst/>
              <a:rect l="l" t="t" r="r" b="b"/>
              <a:pathLst>
                <a:path w="1129665" h="1129664">
                  <a:moveTo>
                    <a:pt x="564642" y="0"/>
                  </a:moveTo>
                  <a:lnTo>
                    <a:pt x="515921" y="2072"/>
                  </a:lnTo>
                  <a:lnTo>
                    <a:pt x="468352" y="8177"/>
                  </a:lnTo>
                  <a:lnTo>
                    <a:pt x="422103" y="18144"/>
                  </a:lnTo>
                  <a:lnTo>
                    <a:pt x="377344" y="31804"/>
                  </a:lnTo>
                  <a:lnTo>
                    <a:pt x="334245" y="48988"/>
                  </a:lnTo>
                  <a:lnTo>
                    <a:pt x="292975" y="69526"/>
                  </a:lnTo>
                  <a:lnTo>
                    <a:pt x="253703" y="93249"/>
                  </a:lnTo>
                  <a:lnTo>
                    <a:pt x="216598" y="119987"/>
                  </a:lnTo>
                  <a:lnTo>
                    <a:pt x="181831" y="149571"/>
                  </a:lnTo>
                  <a:lnTo>
                    <a:pt x="149571" y="181831"/>
                  </a:lnTo>
                  <a:lnTo>
                    <a:pt x="119987" y="216598"/>
                  </a:lnTo>
                  <a:lnTo>
                    <a:pt x="93249" y="253703"/>
                  </a:lnTo>
                  <a:lnTo>
                    <a:pt x="69526" y="292975"/>
                  </a:lnTo>
                  <a:lnTo>
                    <a:pt x="48988" y="334245"/>
                  </a:lnTo>
                  <a:lnTo>
                    <a:pt x="31804" y="377344"/>
                  </a:lnTo>
                  <a:lnTo>
                    <a:pt x="18144" y="422103"/>
                  </a:lnTo>
                  <a:lnTo>
                    <a:pt x="8177" y="468352"/>
                  </a:lnTo>
                  <a:lnTo>
                    <a:pt x="2072" y="515921"/>
                  </a:lnTo>
                  <a:lnTo>
                    <a:pt x="0" y="564641"/>
                  </a:lnTo>
                  <a:lnTo>
                    <a:pt x="2072" y="613362"/>
                  </a:lnTo>
                  <a:lnTo>
                    <a:pt x="8177" y="660931"/>
                  </a:lnTo>
                  <a:lnTo>
                    <a:pt x="18144" y="707180"/>
                  </a:lnTo>
                  <a:lnTo>
                    <a:pt x="31804" y="751939"/>
                  </a:lnTo>
                  <a:lnTo>
                    <a:pt x="48988" y="795038"/>
                  </a:lnTo>
                  <a:lnTo>
                    <a:pt x="69526" y="836308"/>
                  </a:lnTo>
                  <a:lnTo>
                    <a:pt x="93249" y="875580"/>
                  </a:lnTo>
                  <a:lnTo>
                    <a:pt x="119987" y="912685"/>
                  </a:lnTo>
                  <a:lnTo>
                    <a:pt x="149571" y="947452"/>
                  </a:lnTo>
                  <a:lnTo>
                    <a:pt x="181831" y="979712"/>
                  </a:lnTo>
                  <a:lnTo>
                    <a:pt x="216598" y="1009296"/>
                  </a:lnTo>
                  <a:lnTo>
                    <a:pt x="253703" y="1036034"/>
                  </a:lnTo>
                  <a:lnTo>
                    <a:pt x="292975" y="1059757"/>
                  </a:lnTo>
                  <a:lnTo>
                    <a:pt x="334245" y="1080295"/>
                  </a:lnTo>
                  <a:lnTo>
                    <a:pt x="377344" y="1097479"/>
                  </a:lnTo>
                  <a:lnTo>
                    <a:pt x="422103" y="1111139"/>
                  </a:lnTo>
                  <a:lnTo>
                    <a:pt x="468352" y="1121106"/>
                  </a:lnTo>
                  <a:lnTo>
                    <a:pt x="515921" y="1127211"/>
                  </a:lnTo>
                  <a:lnTo>
                    <a:pt x="564642" y="1129283"/>
                  </a:lnTo>
                  <a:lnTo>
                    <a:pt x="613362" y="1127211"/>
                  </a:lnTo>
                  <a:lnTo>
                    <a:pt x="660931" y="1121106"/>
                  </a:lnTo>
                  <a:lnTo>
                    <a:pt x="707180" y="1111139"/>
                  </a:lnTo>
                  <a:lnTo>
                    <a:pt x="751939" y="1097479"/>
                  </a:lnTo>
                  <a:lnTo>
                    <a:pt x="795038" y="1080295"/>
                  </a:lnTo>
                  <a:lnTo>
                    <a:pt x="836308" y="1059757"/>
                  </a:lnTo>
                  <a:lnTo>
                    <a:pt x="875580" y="1036034"/>
                  </a:lnTo>
                  <a:lnTo>
                    <a:pt x="912685" y="1009296"/>
                  </a:lnTo>
                  <a:lnTo>
                    <a:pt x="947452" y="979712"/>
                  </a:lnTo>
                  <a:lnTo>
                    <a:pt x="979712" y="947452"/>
                  </a:lnTo>
                  <a:lnTo>
                    <a:pt x="1009296" y="912685"/>
                  </a:lnTo>
                  <a:lnTo>
                    <a:pt x="1036034" y="875580"/>
                  </a:lnTo>
                  <a:lnTo>
                    <a:pt x="1059757" y="836308"/>
                  </a:lnTo>
                  <a:lnTo>
                    <a:pt x="1080295" y="795038"/>
                  </a:lnTo>
                  <a:lnTo>
                    <a:pt x="1097479" y="751939"/>
                  </a:lnTo>
                  <a:lnTo>
                    <a:pt x="1111139" y="707180"/>
                  </a:lnTo>
                  <a:lnTo>
                    <a:pt x="1121106" y="660931"/>
                  </a:lnTo>
                  <a:lnTo>
                    <a:pt x="1127211" y="613362"/>
                  </a:lnTo>
                  <a:lnTo>
                    <a:pt x="1129284" y="564641"/>
                  </a:lnTo>
                  <a:lnTo>
                    <a:pt x="1127211" y="515921"/>
                  </a:lnTo>
                  <a:lnTo>
                    <a:pt x="1121106" y="468352"/>
                  </a:lnTo>
                  <a:lnTo>
                    <a:pt x="1111139" y="422103"/>
                  </a:lnTo>
                  <a:lnTo>
                    <a:pt x="1097479" y="377344"/>
                  </a:lnTo>
                  <a:lnTo>
                    <a:pt x="1080295" y="334245"/>
                  </a:lnTo>
                  <a:lnTo>
                    <a:pt x="1059757" y="292975"/>
                  </a:lnTo>
                  <a:lnTo>
                    <a:pt x="1036034" y="253703"/>
                  </a:lnTo>
                  <a:lnTo>
                    <a:pt x="1009296" y="216598"/>
                  </a:lnTo>
                  <a:lnTo>
                    <a:pt x="979712" y="181831"/>
                  </a:lnTo>
                  <a:lnTo>
                    <a:pt x="947452" y="149571"/>
                  </a:lnTo>
                  <a:lnTo>
                    <a:pt x="912685" y="119987"/>
                  </a:lnTo>
                  <a:lnTo>
                    <a:pt x="875580" y="93249"/>
                  </a:lnTo>
                  <a:lnTo>
                    <a:pt x="836308" y="69526"/>
                  </a:lnTo>
                  <a:lnTo>
                    <a:pt x="795038" y="48988"/>
                  </a:lnTo>
                  <a:lnTo>
                    <a:pt x="751939" y="31804"/>
                  </a:lnTo>
                  <a:lnTo>
                    <a:pt x="707180" y="18144"/>
                  </a:lnTo>
                  <a:lnTo>
                    <a:pt x="660931" y="8177"/>
                  </a:lnTo>
                  <a:lnTo>
                    <a:pt x="613362" y="2072"/>
                  </a:lnTo>
                  <a:lnTo>
                    <a:pt x="56464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58828" y="2771615"/>
              <a:ext cx="444500" cy="272415"/>
            </a:xfrm>
            <a:custGeom>
              <a:avLst/>
              <a:gdLst/>
              <a:ahLst/>
              <a:cxnLst/>
              <a:rect l="l" t="t" r="r" b="b"/>
              <a:pathLst>
                <a:path w="444500" h="272414">
                  <a:moveTo>
                    <a:pt x="195458" y="58477"/>
                  </a:moveTo>
                  <a:lnTo>
                    <a:pt x="169043" y="58477"/>
                  </a:lnTo>
                  <a:lnTo>
                    <a:pt x="179136" y="41807"/>
                  </a:lnTo>
                  <a:lnTo>
                    <a:pt x="192050" y="27439"/>
                  </a:lnTo>
                  <a:lnTo>
                    <a:pt x="207408" y="15719"/>
                  </a:lnTo>
                  <a:lnTo>
                    <a:pt x="224833" y="6992"/>
                  </a:lnTo>
                  <a:lnTo>
                    <a:pt x="265363" y="0"/>
                  </a:lnTo>
                  <a:lnTo>
                    <a:pt x="304087" y="8788"/>
                  </a:lnTo>
                  <a:lnTo>
                    <a:pt x="322405" y="21524"/>
                  </a:lnTo>
                  <a:lnTo>
                    <a:pt x="266406" y="21524"/>
                  </a:lnTo>
                  <a:lnTo>
                    <a:pt x="235249" y="26023"/>
                  </a:lnTo>
                  <a:lnTo>
                    <a:pt x="208053" y="41877"/>
                  </a:lnTo>
                  <a:lnTo>
                    <a:pt x="195458" y="58477"/>
                  </a:lnTo>
                  <a:close/>
                </a:path>
                <a:path w="444500" h="272414">
                  <a:moveTo>
                    <a:pt x="400340" y="250362"/>
                  </a:moveTo>
                  <a:lnTo>
                    <a:pt x="337907" y="250362"/>
                  </a:lnTo>
                  <a:lnTo>
                    <a:pt x="341970" y="250262"/>
                  </a:lnTo>
                  <a:lnTo>
                    <a:pt x="369922" y="244826"/>
                  </a:lnTo>
                  <a:lnTo>
                    <a:pt x="393736" y="230671"/>
                  </a:lnTo>
                  <a:lnTo>
                    <a:pt x="411510" y="209418"/>
                  </a:lnTo>
                  <a:lnTo>
                    <a:pt x="421338" y="182688"/>
                  </a:lnTo>
                  <a:lnTo>
                    <a:pt x="420660" y="150060"/>
                  </a:lnTo>
                  <a:lnTo>
                    <a:pt x="407966" y="121227"/>
                  </a:lnTo>
                  <a:lnTo>
                    <a:pt x="385387" y="99258"/>
                  </a:lnTo>
                  <a:lnTo>
                    <a:pt x="355054" y="87221"/>
                  </a:lnTo>
                  <a:lnTo>
                    <a:pt x="343229" y="85096"/>
                  </a:lnTo>
                  <a:lnTo>
                    <a:pt x="338866" y="73894"/>
                  </a:lnTo>
                  <a:lnTo>
                    <a:pt x="311233" y="37620"/>
                  </a:lnTo>
                  <a:lnTo>
                    <a:pt x="266406" y="21524"/>
                  </a:lnTo>
                  <a:lnTo>
                    <a:pt x="322405" y="21524"/>
                  </a:lnTo>
                  <a:lnTo>
                    <a:pt x="336690" y="31456"/>
                  </a:lnTo>
                  <a:lnTo>
                    <a:pt x="358860" y="66103"/>
                  </a:lnTo>
                  <a:lnTo>
                    <a:pt x="392566" y="78493"/>
                  </a:lnTo>
                  <a:lnTo>
                    <a:pt x="419368" y="100904"/>
                  </a:lnTo>
                  <a:lnTo>
                    <a:pt x="437222" y="130935"/>
                  </a:lnTo>
                  <a:lnTo>
                    <a:pt x="444086" y="166184"/>
                  </a:lnTo>
                  <a:lnTo>
                    <a:pt x="436685" y="206669"/>
                  </a:lnTo>
                  <a:lnTo>
                    <a:pt x="415087" y="240018"/>
                  </a:lnTo>
                  <a:lnTo>
                    <a:pt x="400340" y="250362"/>
                  </a:lnTo>
                  <a:close/>
                </a:path>
                <a:path w="444500" h="272414">
                  <a:moveTo>
                    <a:pt x="342378" y="271823"/>
                  </a:moveTo>
                  <a:lnTo>
                    <a:pt x="77700" y="271823"/>
                  </a:lnTo>
                  <a:lnTo>
                    <a:pt x="50110" y="266853"/>
                  </a:lnTo>
                  <a:lnTo>
                    <a:pt x="26644" y="253035"/>
                  </a:lnTo>
                  <a:lnTo>
                    <a:pt x="9281" y="232055"/>
                  </a:lnTo>
                  <a:lnTo>
                    <a:pt x="0" y="205601"/>
                  </a:lnTo>
                  <a:lnTo>
                    <a:pt x="1267" y="174395"/>
                  </a:lnTo>
                  <a:lnTo>
                    <a:pt x="13962" y="147049"/>
                  </a:lnTo>
                  <a:lnTo>
                    <a:pt x="35986" y="126459"/>
                  </a:lnTo>
                  <a:lnTo>
                    <a:pt x="65239" y="115521"/>
                  </a:lnTo>
                  <a:lnTo>
                    <a:pt x="66012" y="111930"/>
                  </a:lnTo>
                  <a:lnTo>
                    <a:pt x="84650" y="78434"/>
                  </a:lnTo>
                  <a:lnTo>
                    <a:pt x="138259" y="53700"/>
                  </a:lnTo>
                  <a:lnTo>
                    <a:pt x="169043" y="58477"/>
                  </a:lnTo>
                  <a:lnTo>
                    <a:pt x="195458" y="58477"/>
                  </a:lnTo>
                  <a:lnTo>
                    <a:pt x="188343" y="67856"/>
                  </a:lnTo>
                  <a:lnTo>
                    <a:pt x="184345" y="76078"/>
                  </a:lnTo>
                  <a:lnTo>
                    <a:pt x="131280" y="76078"/>
                  </a:lnTo>
                  <a:lnTo>
                    <a:pt x="111002" y="84205"/>
                  </a:lnTo>
                  <a:lnTo>
                    <a:pt x="95252" y="99343"/>
                  </a:lnTo>
                  <a:lnTo>
                    <a:pt x="86206" y="120085"/>
                  </a:lnTo>
                  <a:lnTo>
                    <a:pt x="83087" y="134407"/>
                  </a:lnTo>
                  <a:lnTo>
                    <a:pt x="68615" y="136718"/>
                  </a:lnTo>
                  <a:lnTo>
                    <a:pt x="49381" y="143469"/>
                  </a:lnTo>
                  <a:lnTo>
                    <a:pt x="34128" y="156097"/>
                  </a:lnTo>
                  <a:lnTo>
                    <a:pt x="24083" y="173163"/>
                  </a:lnTo>
                  <a:lnTo>
                    <a:pt x="20473" y="193225"/>
                  </a:lnTo>
                  <a:lnTo>
                    <a:pt x="24986" y="215481"/>
                  </a:lnTo>
                  <a:lnTo>
                    <a:pt x="37256" y="233648"/>
                  </a:lnTo>
                  <a:lnTo>
                    <a:pt x="55442" y="245888"/>
                  </a:lnTo>
                  <a:lnTo>
                    <a:pt x="77700" y="250362"/>
                  </a:lnTo>
                  <a:lnTo>
                    <a:pt x="400340" y="250362"/>
                  </a:lnTo>
                  <a:lnTo>
                    <a:pt x="382561" y="262834"/>
                  </a:lnTo>
                  <a:lnTo>
                    <a:pt x="342378" y="271723"/>
                  </a:lnTo>
                  <a:close/>
                </a:path>
                <a:path w="444500" h="272414">
                  <a:moveTo>
                    <a:pt x="179873" y="85275"/>
                  </a:moveTo>
                  <a:lnTo>
                    <a:pt x="159142" y="77699"/>
                  </a:lnTo>
                  <a:lnTo>
                    <a:pt x="156553" y="76941"/>
                  </a:lnTo>
                  <a:lnTo>
                    <a:pt x="153906" y="76369"/>
                  </a:lnTo>
                  <a:lnTo>
                    <a:pt x="131280" y="76078"/>
                  </a:lnTo>
                  <a:lnTo>
                    <a:pt x="184345" y="76078"/>
                  </a:lnTo>
                  <a:lnTo>
                    <a:pt x="179873" y="85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1352" y="2892106"/>
              <a:ext cx="171496" cy="1012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82437" y="3172396"/>
              <a:ext cx="465455" cy="314960"/>
            </a:xfrm>
            <a:custGeom>
              <a:avLst/>
              <a:gdLst/>
              <a:ahLst/>
              <a:cxnLst/>
              <a:rect l="l" t="t" r="r" b="b"/>
              <a:pathLst>
                <a:path w="465454" h="314960">
                  <a:moveTo>
                    <a:pt x="307594" y="42735"/>
                  </a:moveTo>
                  <a:lnTo>
                    <a:pt x="92989" y="42735"/>
                  </a:lnTo>
                  <a:lnTo>
                    <a:pt x="71526" y="64198"/>
                  </a:lnTo>
                  <a:lnTo>
                    <a:pt x="286131" y="64198"/>
                  </a:lnTo>
                  <a:lnTo>
                    <a:pt x="307594" y="42735"/>
                  </a:lnTo>
                  <a:close/>
                </a:path>
                <a:path w="465454" h="314960">
                  <a:moveTo>
                    <a:pt x="393433" y="42735"/>
                  </a:moveTo>
                  <a:lnTo>
                    <a:pt x="339788" y="42735"/>
                  </a:lnTo>
                  <a:lnTo>
                    <a:pt x="318325" y="64198"/>
                  </a:lnTo>
                  <a:lnTo>
                    <a:pt x="371970" y="64198"/>
                  </a:lnTo>
                  <a:lnTo>
                    <a:pt x="393433" y="42735"/>
                  </a:lnTo>
                  <a:close/>
                </a:path>
                <a:path w="465454" h="314960">
                  <a:moveTo>
                    <a:pt x="436346" y="0"/>
                  </a:moveTo>
                  <a:lnTo>
                    <a:pt x="414883" y="0"/>
                  </a:lnTo>
                  <a:lnTo>
                    <a:pt x="414883" y="21590"/>
                  </a:lnTo>
                  <a:lnTo>
                    <a:pt x="414883" y="257810"/>
                  </a:lnTo>
                  <a:lnTo>
                    <a:pt x="50063" y="257810"/>
                  </a:lnTo>
                  <a:lnTo>
                    <a:pt x="50063" y="21590"/>
                  </a:lnTo>
                  <a:lnTo>
                    <a:pt x="414883" y="21590"/>
                  </a:lnTo>
                  <a:lnTo>
                    <a:pt x="414883" y="0"/>
                  </a:lnTo>
                  <a:lnTo>
                    <a:pt x="28600" y="0"/>
                  </a:lnTo>
                  <a:lnTo>
                    <a:pt x="28600" y="21590"/>
                  </a:lnTo>
                  <a:lnTo>
                    <a:pt x="28600" y="257810"/>
                  </a:lnTo>
                  <a:lnTo>
                    <a:pt x="28600" y="279400"/>
                  </a:lnTo>
                  <a:lnTo>
                    <a:pt x="436346" y="279400"/>
                  </a:lnTo>
                  <a:lnTo>
                    <a:pt x="436346" y="258140"/>
                  </a:lnTo>
                  <a:lnTo>
                    <a:pt x="436346" y="257810"/>
                  </a:lnTo>
                  <a:lnTo>
                    <a:pt x="436346" y="21590"/>
                  </a:lnTo>
                  <a:lnTo>
                    <a:pt x="436346" y="21272"/>
                  </a:lnTo>
                  <a:lnTo>
                    <a:pt x="436346" y="0"/>
                  </a:lnTo>
                  <a:close/>
                </a:path>
                <a:path w="465454" h="314960">
                  <a:moveTo>
                    <a:pt x="464972" y="293598"/>
                  </a:moveTo>
                  <a:lnTo>
                    <a:pt x="0" y="293598"/>
                  </a:lnTo>
                  <a:lnTo>
                    <a:pt x="20980" y="314579"/>
                  </a:lnTo>
                  <a:lnTo>
                    <a:pt x="443992" y="314579"/>
                  </a:lnTo>
                  <a:lnTo>
                    <a:pt x="464972" y="29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4430" y="3086362"/>
              <a:ext cx="176125" cy="1935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665" y="2935697"/>
              <a:ext cx="176125" cy="1935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96200" y="2572511"/>
              <a:ext cx="1127760" cy="1129665"/>
            </a:xfrm>
            <a:custGeom>
              <a:avLst/>
              <a:gdLst/>
              <a:ahLst/>
              <a:cxnLst/>
              <a:rect l="l" t="t" r="r" b="b"/>
              <a:pathLst>
                <a:path w="1127759" h="1129664">
                  <a:moveTo>
                    <a:pt x="563880" y="0"/>
                  </a:moveTo>
                  <a:lnTo>
                    <a:pt x="515227" y="2072"/>
                  </a:lnTo>
                  <a:lnTo>
                    <a:pt x="467723" y="8177"/>
                  </a:lnTo>
                  <a:lnTo>
                    <a:pt x="421537" y="18144"/>
                  </a:lnTo>
                  <a:lnTo>
                    <a:pt x="376840" y="31804"/>
                  </a:lnTo>
                  <a:lnTo>
                    <a:pt x="333799" y="48988"/>
                  </a:lnTo>
                  <a:lnTo>
                    <a:pt x="292584" y="69526"/>
                  </a:lnTo>
                  <a:lnTo>
                    <a:pt x="253365" y="93249"/>
                  </a:lnTo>
                  <a:lnTo>
                    <a:pt x="216311" y="119987"/>
                  </a:lnTo>
                  <a:lnTo>
                    <a:pt x="181590" y="149571"/>
                  </a:lnTo>
                  <a:lnTo>
                    <a:pt x="149373" y="181831"/>
                  </a:lnTo>
                  <a:lnTo>
                    <a:pt x="119829" y="216598"/>
                  </a:lnTo>
                  <a:lnTo>
                    <a:pt x="93126" y="253703"/>
                  </a:lnTo>
                  <a:lnTo>
                    <a:pt x="69435" y="292975"/>
                  </a:lnTo>
                  <a:lnTo>
                    <a:pt x="48924" y="334245"/>
                  </a:lnTo>
                  <a:lnTo>
                    <a:pt x="31762" y="377344"/>
                  </a:lnTo>
                  <a:lnTo>
                    <a:pt x="18120" y="422103"/>
                  </a:lnTo>
                  <a:lnTo>
                    <a:pt x="8166" y="468352"/>
                  </a:lnTo>
                  <a:lnTo>
                    <a:pt x="2069" y="515921"/>
                  </a:lnTo>
                  <a:lnTo>
                    <a:pt x="0" y="564641"/>
                  </a:lnTo>
                  <a:lnTo>
                    <a:pt x="2069" y="613362"/>
                  </a:lnTo>
                  <a:lnTo>
                    <a:pt x="8166" y="660931"/>
                  </a:lnTo>
                  <a:lnTo>
                    <a:pt x="18120" y="707180"/>
                  </a:lnTo>
                  <a:lnTo>
                    <a:pt x="31762" y="751939"/>
                  </a:lnTo>
                  <a:lnTo>
                    <a:pt x="48924" y="795038"/>
                  </a:lnTo>
                  <a:lnTo>
                    <a:pt x="69435" y="836308"/>
                  </a:lnTo>
                  <a:lnTo>
                    <a:pt x="93126" y="875580"/>
                  </a:lnTo>
                  <a:lnTo>
                    <a:pt x="119829" y="912685"/>
                  </a:lnTo>
                  <a:lnTo>
                    <a:pt x="149373" y="947452"/>
                  </a:lnTo>
                  <a:lnTo>
                    <a:pt x="181590" y="979712"/>
                  </a:lnTo>
                  <a:lnTo>
                    <a:pt x="216311" y="1009296"/>
                  </a:lnTo>
                  <a:lnTo>
                    <a:pt x="253365" y="1036034"/>
                  </a:lnTo>
                  <a:lnTo>
                    <a:pt x="292584" y="1059757"/>
                  </a:lnTo>
                  <a:lnTo>
                    <a:pt x="333799" y="1080295"/>
                  </a:lnTo>
                  <a:lnTo>
                    <a:pt x="376840" y="1097479"/>
                  </a:lnTo>
                  <a:lnTo>
                    <a:pt x="421537" y="1111139"/>
                  </a:lnTo>
                  <a:lnTo>
                    <a:pt x="467723" y="1121106"/>
                  </a:lnTo>
                  <a:lnTo>
                    <a:pt x="515227" y="1127211"/>
                  </a:lnTo>
                  <a:lnTo>
                    <a:pt x="563880" y="1129283"/>
                  </a:lnTo>
                  <a:lnTo>
                    <a:pt x="612532" y="1127211"/>
                  </a:lnTo>
                  <a:lnTo>
                    <a:pt x="660036" y="1121106"/>
                  </a:lnTo>
                  <a:lnTo>
                    <a:pt x="706222" y="1111139"/>
                  </a:lnTo>
                  <a:lnTo>
                    <a:pt x="750919" y="1097479"/>
                  </a:lnTo>
                  <a:lnTo>
                    <a:pt x="793960" y="1080295"/>
                  </a:lnTo>
                  <a:lnTo>
                    <a:pt x="835175" y="1059757"/>
                  </a:lnTo>
                  <a:lnTo>
                    <a:pt x="874394" y="1036034"/>
                  </a:lnTo>
                  <a:lnTo>
                    <a:pt x="911448" y="1009296"/>
                  </a:lnTo>
                  <a:lnTo>
                    <a:pt x="946169" y="979712"/>
                  </a:lnTo>
                  <a:lnTo>
                    <a:pt x="978386" y="947452"/>
                  </a:lnTo>
                  <a:lnTo>
                    <a:pt x="1007930" y="912685"/>
                  </a:lnTo>
                  <a:lnTo>
                    <a:pt x="1034633" y="875580"/>
                  </a:lnTo>
                  <a:lnTo>
                    <a:pt x="1058324" y="836308"/>
                  </a:lnTo>
                  <a:lnTo>
                    <a:pt x="1078835" y="795038"/>
                  </a:lnTo>
                  <a:lnTo>
                    <a:pt x="1095997" y="751939"/>
                  </a:lnTo>
                  <a:lnTo>
                    <a:pt x="1109639" y="707180"/>
                  </a:lnTo>
                  <a:lnTo>
                    <a:pt x="1119593" y="660931"/>
                  </a:lnTo>
                  <a:lnTo>
                    <a:pt x="1125690" y="613362"/>
                  </a:lnTo>
                  <a:lnTo>
                    <a:pt x="1127760" y="564641"/>
                  </a:lnTo>
                  <a:lnTo>
                    <a:pt x="1125690" y="515921"/>
                  </a:lnTo>
                  <a:lnTo>
                    <a:pt x="1119593" y="468352"/>
                  </a:lnTo>
                  <a:lnTo>
                    <a:pt x="1109639" y="422103"/>
                  </a:lnTo>
                  <a:lnTo>
                    <a:pt x="1095997" y="377344"/>
                  </a:lnTo>
                  <a:lnTo>
                    <a:pt x="1078835" y="334245"/>
                  </a:lnTo>
                  <a:lnTo>
                    <a:pt x="1058324" y="292975"/>
                  </a:lnTo>
                  <a:lnTo>
                    <a:pt x="1034633" y="253703"/>
                  </a:lnTo>
                  <a:lnTo>
                    <a:pt x="1007930" y="216598"/>
                  </a:lnTo>
                  <a:lnTo>
                    <a:pt x="978386" y="181831"/>
                  </a:lnTo>
                  <a:lnTo>
                    <a:pt x="946169" y="149571"/>
                  </a:lnTo>
                  <a:lnTo>
                    <a:pt x="911448" y="119987"/>
                  </a:lnTo>
                  <a:lnTo>
                    <a:pt x="874394" y="93249"/>
                  </a:lnTo>
                  <a:lnTo>
                    <a:pt x="835175" y="69526"/>
                  </a:lnTo>
                  <a:lnTo>
                    <a:pt x="793960" y="48988"/>
                  </a:lnTo>
                  <a:lnTo>
                    <a:pt x="750919" y="31804"/>
                  </a:lnTo>
                  <a:lnTo>
                    <a:pt x="706222" y="18144"/>
                  </a:lnTo>
                  <a:lnTo>
                    <a:pt x="660036" y="8177"/>
                  </a:lnTo>
                  <a:lnTo>
                    <a:pt x="612532" y="2072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47942" y="2996878"/>
              <a:ext cx="172085" cy="440055"/>
            </a:xfrm>
            <a:custGeom>
              <a:avLst/>
              <a:gdLst/>
              <a:ahLst/>
              <a:cxnLst/>
              <a:rect l="l" t="t" r="r" b="b"/>
              <a:pathLst>
                <a:path w="172084" h="440054">
                  <a:moveTo>
                    <a:pt x="126051" y="439954"/>
                  </a:moveTo>
                  <a:lnTo>
                    <a:pt x="45631" y="439954"/>
                  </a:lnTo>
                  <a:lnTo>
                    <a:pt x="25037" y="419365"/>
                  </a:lnTo>
                  <a:lnTo>
                    <a:pt x="25037" y="246803"/>
                  </a:lnTo>
                  <a:lnTo>
                    <a:pt x="46497" y="225342"/>
                  </a:lnTo>
                  <a:lnTo>
                    <a:pt x="46497" y="410473"/>
                  </a:lnTo>
                  <a:lnTo>
                    <a:pt x="54516" y="418493"/>
                  </a:lnTo>
                  <a:lnTo>
                    <a:pt x="117166" y="418493"/>
                  </a:lnTo>
                  <a:lnTo>
                    <a:pt x="125185" y="410466"/>
                  </a:lnTo>
                  <a:lnTo>
                    <a:pt x="125335" y="224491"/>
                  </a:lnTo>
                  <a:lnTo>
                    <a:pt x="150222" y="199453"/>
                  </a:lnTo>
                  <a:lnTo>
                    <a:pt x="150222" y="64383"/>
                  </a:lnTo>
                  <a:lnTo>
                    <a:pt x="146849" y="47675"/>
                  </a:lnTo>
                  <a:lnTo>
                    <a:pt x="137652" y="34032"/>
                  </a:lnTo>
                  <a:lnTo>
                    <a:pt x="124009" y="24833"/>
                  </a:lnTo>
                  <a:lnTo>
                    <a:pt x="107301" y="21461"/>
                  </a:lnTo>
                  <a:lnTo>
                    <a:pt x="64381" y="21461"/>
                  </a:lnTo>
                  <a:lnTo>
                    <a:pt x="47673" y="24833"/>
                  </a:lnTo>
                  <a:lnTo>
                    <a:pt x="34030" y="34032"/>
                  </a:lnTo>
                  <a:lnTo>
                    <a:pt x="24832" y="47675"/>
                  </a:lnTo>
                  <a:lnTo>
                    <a:pt x="21460" y="64383"/>
                  </a:lnTo>
                  <a:lnTo>
                    <a:pt x="21460" y="201749"/>
                  </a:lnTo>
                  <a:lnTo>
                    <a:pt x="0" y="201749"/>
                  </a:lnTo>
                  <a:lnTo>
                    <a:pt x="0" y="64383"/>
                  </a:lnTo>
                  <a:lnTo>
                    <a:pt x="5058" y="39321"/>
                  </a:lnTo>
                  <a:lnTo>
                    <a:pt x="18855" y="18856"/>
                  </a:lnTo>
                  <a:lnTo>
                    <a:pt x="39319" y="5059"/>
                  </a:lnTo>
                  <a:lnTo>
                    <a:pt x="64381" y="0"/>
                  </a:lnTo>
                  <a:lnTo>
                    <a:pt x="107301" y="0"/>
                  </a:lnTo>
                  <a:lnTo>
                    <a:pt x="132360" y="5059"/>
                  </a:lnTo>
                  <a:lnTo>
                    <a:pt x="152824" y="18856"/>
                  </a:lnTo>
                  <a:lnTo>
                    <a:pt x="166622" y="39321"/>
                  </a:lnTo>
                  <a:lnTo>
                    <a:pt x="171682" y="64383"/>
                  </a:lnTo>
                  <a:lnTo>
                    <a:pt x="171682" y="208309"/>
                  </a:lnTo>
                  <a:lnTo>
                    <a:pt x="146788" y="233347"/>
                  </a:lnTo>
                  <a:lnTo>
                    <a:pt x="146638" y="419365"/>
                  </a:lnTo>
                  <a:lnTo>
                    <a:pt x="126051" y="439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8798" y="2864535"/>
              <a:ext cx="114455" cy="1144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004568" y="299688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171691" y="64389"/>
                  </a:moveTo>
                  <a:lnTo>
                    <a:pt x="166624" y="39319"/>
                  </a:lnTo>
                  <a:lnTo>
                    <a:pt x="152831" y="18859"/>
                  </a:lnTo>
                  <a:lnTo>
                    <a:pt x="132359" y="5067"/>
                  </a:lnTo>
                  <a:lnTo>
                    <a:pt x="107302" y="0"/>
                  </a:lnTo>
                  <a:lnTo>
                    <a:pt x="64389" y="0"/>
                  </a:lnTo>
                  <a:lnTo>
                    <a:pt x="39319" y="5067"/>
                  </a:lnTo>
                  <a:lnTo>
                    <a:pt x="18859" y="18859"/>
                  </a:lnTo>
                  <a:lnTo>
                    <a:pt x="5067" y="39319"/>
                  </a:lnTo>
                  <a:lnTo>
                    <a:pt x="0" y="64389"/>
                  </a:lnTo>
                  <a:lnTo>
                    <a:pt x="0" y="208318"/>
                  </a:lnTo>
                  <a:lnTo>
                    <a:pt x="24892" y="233349"/>
                  </a:lnTo>
                  <a:lnTo>
                    <a:pt x="25044" y="419366"/>
                  </a:lnTo>
                  <a:lnTo>
                    <a:pt x="45631" y="439953"/>
                  </a:lnTo>
                  <a:lnTo>
                    <a:pt x="126060" y="439953"/>
                  </a:lnTo>
                  <a:lnTo>
                    <a:pt x="146646" y="419366"/>
                  </a:lnTo>
                  <a:lnTo>
                    <a:pt x="146646" y="246811"/>
                  </a:lnTo>
                  <a:lnTo>
                    <a:pt x="125183" y="225348"/>
                  </a:lnTo>
                  <a:lnTo>
                    <a:pt x="125183" y="410476"/>
                  </a:lnTo>
                  <a:lnTo>
                    <a:pt x="117170" y="418503"/>
                  </a:lnTo>
                  <a:lnTo>
                    <a:pt x="54521" y="418503"/>
                  </a:lnTo>
                  <a:lnTo>
                    <a:pt x="46494" y="410476"/>
                  </a:lnTo>
                  <a:lnTo>
                    <a:pt x="46342" y="224497"/>
                  </a:lnTo>
                  <a:lnTo>
                    <a:pt x="21463" y="199453"/>
                  </a:lnTo>
                  <a:lnTo>
                    <a:pt x="21463" y="64389"/>
                  </a:lnTo>
                  <a:lnTo>
                    <a:pt x="24841" y="47675"/>
                  </a:lnTo>
                  <a:lnTo>
                    <a:pt x="34036" y="34036"/>
                  </a:lnTo>
                  <a:lnTo>
                    <a:pt x="47675" y="24841"/>
                  </a:lnTo>
                  <a:lnTo>
                    <a:pt x="64389" y="21463"/>
                  </a:lnTo>
                  <a:lnTo>
                    <a:pt x="107302" y="21463"/>
                  </a:lnTo>
                  <a:lnTo>
                    <a:pt x="124015" y="24841"/>
                  </a:lnTo>
                  <a:lnTo>
                    <a:pt x="137655" y="34036"/>
                  </a:lnTo>
                  <a:lnTo>
                    <a:pt x="146850" y="47675"/>
                  </a:lnTo>
                  <a:lnTo>
                    <a:pt x="150228" y="64389"/>
                  </a:lnTo>
                  <a:lnTo>
                    <a:pt x="150228" y="201752"/>
                  </a:lnTo>
                  <a:lnTo>
                    <a:pt x="171691" y="201752"/>
                  </a:lnTo>
                  <a:lnTo>
                    <a:pt x="171691" y="64389"/>
                  </a:lnTo>
                  <a:close/>
                </a:path>
                <a:path w="440054" h="440054">
                  <a:moveTo>
                    <a:pt x="439940" y="225336"/>
                  </a:moveTo>
                  <a:lnTo>
                    <a:pt x="418477" y="225336"/>
                  </a:lnTo>
                  <a:lnTo>
                    <a:pt x="418477" y="429221"/>
                  </a:lnTo>
                  <a:lnTo>
                    <a:pt x="439940" y="429221"/>
                  </a:lnTo>
                  <a:lnTo>
                    <a:pt x="439940" y="22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0951" y="2864536"/>
              <a:ext cx="114455" cy="11445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079676" y="2946755"/>
              <a:ext cx="290195" cy="551180"/>
            </a:xfrm>
            <a:custGeom>
              <a:avLst/>
              <a:gdLst/>
              <a:ahLst/>
              <a:cxnLst/>
              <a:rect l="l" t="t" r="r" b="b"/>
              <a:pathLst>
                <a:path w="290195" h="551179">
                  <a:moveTo>
                    <a:pt x="21463" y="275475"/>
                  </a:moveTo>
                  <a:lnTo>
                    <a:pt x="0" y="275475"/>
                  </a:lnTo>
                  <a:lnTo>
                    <a:pt x="0" y="479348"/>
                  </a:lnTo>
                  <a:lnTo>
                    <a:pt x="21463" y="479348"/>
                  </a:lnTo>
                  <a:lnTo>
                    <a:pt x="21463" y="275475"/>
                  </a:lnTo>
                  <a:close/>
                </a:path>
                <a:path w="290195" h="551179">
                  <a:moveTo>
                    <a:pt x="289725" y="75120"/>
                  </a:moveTo>
                  <a:lnTo>
                    <a:pt x="283794" y="45897"/>
                  </a:lnTo>
                  <a:lnTo>
                    <a:pt x="268262" y="22872"/>
                  </a:lnTo>
                  <a:lnTo>
                    <a:pt x="268262" y="75120"/>
                  </a:lnTo>
                  <a:lnTo>
                    <a:pt x="268262" y="246049"/>
                  </a:lnTo>
                  <a:lnTo>
                    <a:pt x="236118" y="278180"/>
                  </a:lnTo>
                  <a:lnTo>
                    <a:pt x="236067" y="514311"/>
                  </a:lnTo>
                  <a:lnTo>
                    <a:pt x="220903" y="529475"/>
                  </a:lnTo>
                  <a:lnTo>
                    <a:pt x="143954" y="529475"/>
                  </a:lnTo>
                  <a:lnTo>
                    <a:pt x="128765" y="514311"/>
                  </a:lnTo>
                  <a:lnTo>
                    <a:pt x="128765" y="278180"/>
                  </a:lnTo>
                  <a:lnTo>
                    <a:pt x="96634" y="246049"/>
                  </a:lnTo>
                  <a:lnTo>
                    <a:pt x="96583" y="75120"/>
                  </a:lnTo>
                  <a:lnTo>
                    <a:pt x="112306" y="37198"/>
                  </a:lnTo>
                  <a:lnTo>
                    <a:pt x="150228" y="21463"/>
                  </a:lnTo>
                  <a:lnTo>
                    <a:pt x="214604" y="21463"/>
                  </a:lnTo>
                  <a:lnTo>
                    <a:pt x="235483" y="25704"/>
                  </a:lnTo>
                  <a:lnTo>
                    <a:pt x="252539" y="37198"/>
                  </a:lnTo>
                  <a:lnTo>
                    <a:pt x="264033" y="54241"/>
                  </a:lnTo>
                  <a:lnTo>
                    <a:pt x="268262" y="75120"/>
                  </a:lnTo>
                  <a:lnTo>
                    <a:pt x="268262" y="22872"/>
                  </a:lnTo>
                  <a:lnTo>
                    <a:pt x="267703" y="22034"/>
                  </a:lnTo>
                  <a:lnTo>
                    <a:pt x="266865" y="21463"/>
                  </a:lnTo>
                  <a:lnTo>
                    <a:pt x="243840" y="5930"/>
                  </a:lnTo>
                  <a:lnTo>
                    <a:pt x="214604" y="0"/>
                  </a:lnTo>
                  <a:lnTo>
                    <a:pt x="150228" y="0"/>
                  </a:lnTo>
                  <a:lnTo>
                    <a:pt x="121005" y="5930"/>
                  </a:lnTo>
                  <a:lnTo>
                    <a:pt x="97142" y="22034"/>
                  </a:lnTo>
                  <a:lnTo>
                    <a:pt x="81038" y="45897"/>
                  </a:lnTo>
                  <a:lnTo>
                    <a:pt x="75120" y="75120"/>
                  </a:lnTo>
                  <a:lnTo>
                    <a:pt x="75171" y="254927"/>
                  </a:lnTo>
                  <a:lnTo>
                    <a:pt x="107302" y="287070"/>
                  </a:lnTo>
                  <a:lnTo>
                    <a:pt x="107302" y="523189"/>
                  </a:lnTo>
                  <a:lnTo>
                    <a:pt x="135051" y="550938"/>
                  </a:lnTo>
                  <a:lnTo>
                    <a:pt x="229793" y="550938"/>
                  </a:lnTo>
                  <a:lnTo>
                    <a:pt x="251244" y="529475"/>
                  </a:lnTo>
                  <a:lnTo>
                    <a:pt x="257530" y="523189"/>
                  </a:lnTo>
                  <a:lnTo>
                    <a:pt x="257581" y="287070"/>
                  </a:lnTo>
                  <a:lnTo>
                    <a:pt x="289725" y="254927"/>
                  </a:lnTo>
                  <a:lnTo>
                    <a:pt x="289725" y="751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0571" y="2782269"/>
              <a:ext cx="143069" cy="1430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253604" y="3225797"/>
              <a:ext cx="21590" cy="261620"/>
            </a:xfrm>
            <a:custGeom>
              <a:avLst/>
              <a:gdLst/>
              <a:ahLst/>
              <a:cxnLst/>
              <a:rect l="l" t="t" r="r" b="b"/>
              <a:pathLst>
                <a:path w="21590" h="261620">
                  <a:moveTo>
                    <a:pt x="21460" y="261111"/>
                  </a:moveTo>
                  <a:lnTo>
                    <a:pt x="0" y="261111"/>
                  </a:lnTo>
                  <a:lnTo>
                    <a:pt x="0" y="0"/>
                  </a:lnTo>
                  <a:lnTo>
                    <a:pt x="21460" y="0"/>
                  </a:lnTo>
                  <a:lnTo>
                    <a:pt x="21460" y="2611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36480" y="2572511"/>
              <a:ext cx="1129665" cy="1129665"/>
            </a:xfrm>
            <a:custGeom>
              <a:avLst/>
              <a:gdLst/>
              <a:ahLst/>
              <a:cxnLst/>
              <a:rect l="l" t="t" r="r" b="b"/>
              <a:pathLst>
                <a:path w="1129665" h="1129664">
                  <a:moveTo>
                    <a:pt x="564642" y="0"/>
                  </a:moveTo>
                  <a:lnTo>
                    <a:pt x="515921" y="2072"/>
                  </a:lnTo>
                  <a:lnTo>
                    <a:pt x="468352" y="8177"/>
                  </a:lnTo>
                  <a:lnTo>
                    <a:pt x="422103" y="18144"/>
                  </a:lnTo>
                  <a:lnTo>
                    <a:pt x="377344" y="31804"/>
                  </a:lnTo>
                  <a:lnTo>
                    <a:pt x="334245" y="48988"/>
                  </a:lnTo>
                  <a:lnTo>
                    <a:pt x="292975" y="69526"/>
                  </a:lnTo>
                  <a:lnTo>
                    <a:pt x="253703" y="93249"/>
                  </a:lnTo>
                  <a:lnTo>
                    <a:pt x="216598" y="119987"/>
                  </a:lnTo>
                  <a:lnTo>
                    <a:pt x="181831" y="149571"/>
                  </a:lnTo>
                  <a:lnTo>
                    <a:pt x="149571" y="181831"/>
                  </a:lnTo>
                  <a:lnTo>
                    <a:pt x="119987" y="216598"/>
                  </a:lnTo>
                  <a:lnTo>
                    <a:pt x="93249" y="253703"/>
                  </a:lnTo>
                  <a:lnTo>
                    <a:pt x="69526" y="292975"/>
                  </a:lnTo>
                  <a:lnTo>
                    <a:pt x="48988" y="334245"/>
                  </a:lnTo>
                  <a:lnTo>
                    <a:pt x="31804" y="377344"/>
                  </a:lnTo>
                  <a:lnTo>
                    <a:pt x="18144" y="422103"/>
                  </a:lnTo>
                  <a:lnTo>
                    <a:pt x="8177" y="468352"/>
                  </a:lnTo>
                  <a:lnTo>
                    <a:pt x="2072" y="515921"/>
                  </a:lnTo>
                  <a:lnTo>
                    <a:pt x="0" y="564641"/>
                  </a:lnTo>
                  <a:lnTo>
                    <a:pt x="2072" y="613362"/>
                  </a:lnTo>
                  <a:lnTo>
                    <a:pt x="8177" y="660931"/>
                  </a:lnTo>
                  <a:lnTo>
                    <a:pt x="18144" y="707180"/>
                  </a:lnTo>
                  <a:lnTo>
                    <a:pt x="31804" y="751939"/>
                  </a:lnTo>
                  <a:lnTo>
                    <a:pt x="48988" y="795038"/>
                  </a:lnTo>
                  <a:lnTo>
                    <a:pt x="69526" y="836308"/>
                  </a:lnTo>
                  <a:lnTo>
                    <a:pt x="93249" y="875580"/>
                  </a:lnTo>
                  <a:lnTo>
                    <a:pt x="119987" y="912685"/>
                  </a:lnTo>
                  <a:lnTo>
                    <a:pt x="149571" y="947452"/>
                  </a:lnTo>
                  <a:lnTo>
                    <a:pt x="181831" y="979712"/>
                  </a:lnTo>
                  <a:lnTo>
                    <a:pt x="216598" y="1009296"/>
                  </a:lnTo>
                  <a:lnTo>
                    <a:pt x="253703" y="1036034"/>
                  </a:lnTo>
                  <a:lnTo>
                    <a:pt x="292975" y="1059757"/>
                  </a:lnTo>
                  <a:lnTo>
                    <a:pt x="334245" y="1080295"/>
                  </a:lnTo>
                  <a:lnTo>
                    <a:pt x="377344" y="1097479"/>
                  </a:lnTo>
                  <a:lnTo>
                    <a:pt x="422103" y="1111139"/>
                  </a:lnTo>
                  <a:lnTo>
                    <a:pt x="468352" y="1121106"/>
                  </a:lnTo>
                  <a:lnTo>
                    <a:pt x="515921" y="1127211"/>
                  </a:lnTo>
                  <a:lnTo>
                    <a:pt x="564642" y="1129283"/>
                  </a:lnTo>
                  <a:lnTo>
                    <a:pt x="613362" y="1127211"/>
                  </a:lnTo>
                  <a:lnTo>
                    <a:pt x="660931" y="1121106"/>
                  </a:lnTo>
                  <a:lnTo>
                    <a:pt x="707180" y="1111139"/>
                  </a:lnTo>
                  <a:lnTo>
                    <a:pt x="751939" y="1097479"/>
                  </a:lnTo>
                  <a:lnTo>
                    <a:pt x="795038" y="1080295"/>
                  </a:lnTo>
                  <a:lnTo>
                    <a:pt x="836308" y="1059757"/>
                  </a:lnTo>
                  <a:lnTo>
                    <a:pt x="875580" y="1036034"/>
                  </a:lnTo>
                  <a:lnTo>
                    <a:pt x="912685" y="1009296"/>
                  </a:lnTo>
                  <a:lnTo>
                    <a:pt x="947452" y="979712"/>
                  </a:lnTo>
                  <a:lnTo>
                    <a:pt x="979712" y="947452"/>
                  </a:lnTo>
                  <a:lnTo>
                    <a:pt x="1009296" y="912685"/>
                  </a:lnTo>
                  <a:lnTo>
                    <a:pt x="1036034" y="875580"/>
                  </a:lnTo>
                  <a:lnTo>
                    <a:pt x="1059757" y="836308"/>
                  </a:lnTo>
                  <a:lnTo>
                    <a:pt x="1080295" y="795038"/>
                  </a:lnTo>
                  <a:lnTo>
                    <a:pt x="1097479" y="751939"/>
                  </a:lnTo>
                  <a:lnTo>
                    <a:pt x="1111139" y="707180"/>
                  </a:lnTo>
                  <a:lnTo>
                    <a:pt x="1121106" y="660931"/>
                  </a:lnTo>
                  <a:lnTo>
                    <a:pt x="1127211" y="613362"/>
                  </a:lnTo>
                  <a:lnTo>
                    <a:pt x="1129284" y="564641"/>
                  </a:lnTo>
                  <a:lnTo>
                    <a:pt x="1127211" y="515921"/>
                  </a:lnTo>
                  <a:lnTo>
                    <a:pt x="1121106" y="468352"/>
                  </a:lnTo>
                  <a:lnTo>
                    <a:pt x="1111139" y="422103"/>
                  </a:lnTo>
                  <a:lnTo>
                    <a:pt x="1097479" y="377344"/>
                  </a:lnTo>
                  <a:lnTo>
                    <a:pt x="1080295" y="334245"/>
                  </a:lnTo>
                  <a:lnTo>
                    <a:pt x="1059757" y="292975"/>
                  </a:lnTo>
                  <a:lnTo>
                    <a:pt x="1036034" y="253703"/>
                  </a:lnTo>
                  <a:lnTo>
                    <a:pt x="1009296" y="216598"/>
                  </a:lnTo>
                  <a:lnTo>
                    <a:pt x="979712" y="181831"/>
                  </a:lnTo>
                  <a:lnTo>
                    <a:pt x="947452" y="149571"/>
                  </a:lnTo>
                  <a:lnTo>
                    <a:pt x="912685" y="119987"/>
                  </a:lnTo>
                  <a:lnTo>
                    <a:pt x="875580" y="93249"/>
                  </a:lnTo>
                  <a:lnTo>
                    <a:pt x="836308" y="69526"/>
                  </a:lnTo>
                  <a:lnTo>
                    <a:pt x="795038" y="48988"/>
                  </a:lnTo>
                  <a:lnTo>
                    <a:pt x="751939" y="31804"/>
                  </a:lnTo>
                  <a:lnTo>
                    <a:pt x="707180" y="18144"/>
                  </a:lnTo>
                  <a:lnTo>
                    <a:pt x="660931" y="8177"/>
                  </a:lnTo>
                  <a:lnTo>
                    <a:pt x="613362" y="2072"/>
                  </a:lnTo>
                  <a:lnTo>
                    <a:pt x="56464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54717" y="2800159"/>
              <a:ext cx="414655" cy="665480"/>
            </a:xfrm>
            <a:custGeom>
              <a:avLst/>
              <a:gdLst/>
              <a:ahLst/>
              <a:cxnLst/>
              <a:rect l="l" t="t" r="r" b="b"/>
              <a:pathLst>
                <a:path w="414654" h="665479">
                  <a:moveTo>
                    <a:pt x="321348" y="547255"/>
                  </a:moveTo>
                  <a:lnTo>
                    <a:pt x="160680" y="547255"/>
                  </a:lnTo>
                  <a:lnTo>
                    <a:pt x="160680" y="568718"/>
                  </a:lnTo>
                  <a:lnTo>
                    <a:pt x="299923" y="568718"/>
                  </a:lnTo>
                  <a:lnTo>
                    <a:pt x="321348" y="547255"/>
                  </a:lnTo>
                  <a:close/>
                </a:path>
                <a:path w="414654" h="665479">
                  <a:moveTo>
                    <a:pt x="321348" y="397027"/>
                  </a:moveTo>
                  <a:lnTo>
                    <a:pt x="160680" y="397027"/>
                  </a:lnTo>
                  <a:lnTo>
                    <a:pt x="160680" y="418490"/>
                  </a:lnTo>
                  <a:lnTo>
                    <a:pt x="299923" y="418490"/>
                  </a:lnTo>
                  <a:lnTo>
                    <a:pt x="321348" y="397027"/>
                  </a:lnTo>
                  <a:close/>
                </a:path>
                <a:path w="414654" h="665479">
                  <a:moveTo>
                    <a:pt x="342773" y="472147"/>
                  </a:moveTo>
                  <a:lnTo>
                    <a:pt x="160680" y="472147"/>
                  </a:lnTo>
                  <a:lnTo>
                    <a:pt x="160680" y="493610"/>
                  </a:lnTo>
                  <a:lnTo>
                    <a:pt x="321348" y="493610"/>
                  </a:lnTo>
                  <a:lnTo>
                    <a:pt x="342773" y="472147"/>
                  </a:lnTo>
                  <a:close/>
                </a:path>
                <a:path w="414654" h="665479">
                  <a:moveTo>
                    <a:pt x="392747" y="246799"/>
                  </a:moveTo>
                  <a:lnTo>
                    <a:pt x="160680" y="246799"/>
                  </a:lnTo>
                  <a:lnTo>
                    <a:pt x="160680" y="268262"/>
                  </a:lnTo>
                  <a:lnTo>
                    <a:pt x="371335" y="268262"/>
                  </a:lnTo>
                  <a:lnTo>
                    <a:pt x="392747" y="246799"/>
                  </a:lnTo>
                  <a:close/>
                </a:path>
                <a:path w="414654" h="665479">
                  <a:moveTo>
                    <a:pt x="407276" y="72517"/>
                  </a:moveTo>
                  <a:lnTo>
                    <a:pt x="389178" y="0"/>
                  </a:lnTo>
                  <a:lnTo>
                    <a:pt x="267169" y="0"/>
                  </a:lnTo>
                  <a:lnTo>
                    <a:pt x="269468" y="6934"/>
                  </a:lnTo>
                  <a:lnTo>
                    <a:pt x="270776" y="14160"/>
                  </a:lnTo>
                  <a:lnTo>
                    <a:pt x="271068" y="21463"/>
                  </a:lnTo>
                  <a:lnTo>
                    <a:pt x="372452" y="21463"/>
                  </a:lnTo>
                  <a:lnTo>
                    <a:pt x="383171" y="64389"/>
                  </a:lnTo>
                  <a:lnTo>
                    <a:pt x="116700" y="64389"/>
                  </a:lnTo>
                  <a:lnTo>
                    <a:pt x="127419" y="21463"/>
                  </a:lnTo>
                  <a:lnTo>
                    <a:pt x="221488" y="21463"/>
                  </a:lnTo>
                  <a:lnTo>
                    <a:pt x="222161" y="14528"/>
                  </a:lnTo>
                  <a:lnTo>
                    <a:pt x="224942" y="8331"/>
                  </a:lnTo>
                  <a:lnTo>
                    <a:pt x="229539" y="3327"/>
                  </a:lnTo>
                  <a:lnTo>
                    <a:pt x="235648" y="0"/>
                  </a:lnTo>
                  <a:lnTo>
                    <a:pt x="110693" y="0"/>
                  </a:lnTo>
                  <a:lnTo>
                    <a:pt x="105333" y="21463"/>
                  </a:lnTo>
                  <a:lnTo>
                    <a:pt x="0" y="21463"/>
                  </a:lnTo>
                  <a:lnTo>
                    <a:pt x="0" y="665302"/>
                  </a:lnTo>
                  <a:lnTo>
                    <a:pt x="21424" y="665302"/>
                  </a:lnTo>
                  <a:lnTo>
                    <a:pt x="21424" y="42926"/>
                  </a:lnTo>
                  <a:lnTo>
                    <a:pt x="99974" y="42926"/>
                  </a:lnTo>
                  <a:lnTo>
                    <a:pt x="92595" y="72517"/>
                  </a:lnTo>
                  <a:lnTo>
                    <a:pt x="102984" y="85839"/>
                  </a:lnTo>
                  <a:lnTo>
                    <a:pt x="396887" y="85839"/>
                  </a:lnTo>
                  <a:lnTo>
                    <a:pt x="407276" y="72517"/>
                  </a:lnTo>
                  <a:close/>
                </a:path>
                <a:path w="414654" h="665479">
                  <a:moveTo>
                    <a:pt x="414172" y="321906"/>
                  </a:moveTo>
                  <a:lnTo>
                    <a:pt x="160680" y="321906"/>
                  </a:lnTo>
                  <a:lnTo>
                    <a:pt x="160680" y="343382"/>
                  </a:lnTo>
                  <a:lnTo>
                    <a:pt x="392747" y="343382"/>
                  </a:lnTo>
                  <a:lnTo>
                    <a:pt x="414172" y="321906"/>
                  </a:lnTo>
                  <a:close/>
                </a:path>
                <a:path w="414654" h="665479">
                  <a:moveTo>
                    <a:pt x="414172" y="171691"/>
                  </a:moveTo>
                  <a:lnTo>
                    <a:pt x="160680" y="171691"/>
                  </a:lnTo>
                  <a:lnTo>
                    <a:pt x="160680" y="193141"/>
                  </a:lnTo>
                  <a:lnTo>
                    <a:pt x="392747" y="193141"/>
                  </a:lnTo>
                  <a:lnTo>
                    <a:pt x="414172" y="171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1604" y="2785846"/>
              <a:ext cx="66110" cy="662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267073" y="2821622"/>
              <a:ext cx="487680" cy="643890"/>
            </a:xfrm>
            <a:custGeom>
              <a:avLst/>
              <a:gdLst/>
              <a:ahLst/>
              <a:cxnLst/>
              <a:rect l="l" t="t" r="r" b="b"/>
              <a:pathLst>
                <a:path w="487679" h="643889">
                  <a:moveTo>
                    <a:pt x="487514" y="568718"/>
                  </a:moveTo>
                  <a:lnTo>
                    <a:pt x="466090" y="568718"/>
                  </a:lnTo>
                  <a:lnTo>
                    <a:pt x="466090" y="622376"/>
                  </a:lnTo>
                  <a:lnTo>
                    <a:pt x="25" y="622376"/>
                  </a:lnTo>
                  <a:lnTo>
                    <a:pt x="0" y="629589"/>
                  </a:lnTo>
                  <a:lnTo>
                    <a:pt x="711" y="636778"/>
                  </a:lnTo>
                  <a:lnTo>
                    <a:pt x="2146" y="643839"/>
                  </a:lnTo>
                  <a:lnTo>
                    <a:pt x="487514" y="643839"/>
                  </a:lnTo>
                  <a:lnTo>
                    <a:pt x="487514" y="568718"/>
                  </a:lnTo>
                  <a:close/>
                </a:path>
                <a:path w="487679" h="643889">
                  <a:moveTo>
                    <a:pt x="487514" y="0"/>
                  </a:moveTo>
                  <a:lnTo>
                    <a:pt x="366737" y="0"/>
                  </a:lnTo>
                  <a:lnTo>
                    <a:pt x="368046" y="7429"/>
                  </a:lnTo>
                  <a:lnTo>
                    <a:pt x="370344" y="14643"/>
                  </a:lnTo>
                  <a:lnTo>
                    <a:pt x="373545" y="21463"/>
                  </a:lnTo>
                  <a:lnTo>
                    <a:pt x="466090" y="21463"/>
                  </a:lnTo>
                  <a:lnTo>
                    <a:pt x="466090" y="354114"/>
                  </a:lnTo>
                  <a:lnTo>
                    <a:pt x="487514" y="354114"/>
                  </a:lnTo>
                  <a:lnTo>
                    <a:pt x="487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6329" y="3197272"/>
              <a:ext cx="182527" cy="17160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343985" y="2971850"/>
              <a:ext cx="43180" cy="397510"/>
            </a:xfrm>
            <a:custGeom>
              <a:avLst/>
              <a:gdLst/>
              <a:ahLst/>
              <a:cxnLst/>
              <a:rect l="l" t="t" r="r" b="b"/>
              <a:pathLst>
                <a:path w="43179" h="397510">
                  <a:moveTo>
                    <a:pt x="42849" y="375564"/>
                  </a:moveTo>
                  <a:lnTo>
                    <a:pt x="0" y="375564"/>
                  </a:lnTo>
                  <a:lnTo>
                    <a:pt x="0" y="397027"/>
                  </a:lnTo>
                  <a:lnTo>
                    <a:pt x="42849" y="397027"/>
                  </a:lnTo>
                  <a:lnTo>
                    <a:pt x="42849" y="375564"/>
                  </a:lnTo>
                  <a:close/>
                </a:path>
                <a:path w="43179" h="397510">
                  <a:moveTo>
                    <a:pt x="42849" y="300456"/>
                  </a:moveTo>
                  <a:lnTo>
                    <a:pt x="0" y="300456"/>
                  </a:lnTo>
                  <a:lnTo>
                    <a:pt x="0" y="321919"/>
                  </a:lnTo>
                  <a:lnTo>
                    <a:pt x="42849" y="321919"/>
                  </a:lnTo>
                  <a:lnTo>
                    <a:pt x="42849" y="300456"/>
                  </a:lnTo>
                  <a:close/>
                </a:path>
                <a:path w="43179" h="397510">
                  <a:moveTo>
                    <a:pt x="42849" y="225336"/>
                  </a:moveTo>
                  <a:lnTo>
                    <a:pt x="0" y="225336"/>
                  </a:lnTo>
                  <a:lnTo>
                    <a:pt x="0" y="246799"/>
                  </a:lnTo>
                  <a:lnTo>
                    <a:pt x="42849" y="246799"/>
                  </a:lnTo>
                  <a:lnTo>
                    <a:pt x="42849" y="225336"/>
                  </a:lnTo>
                  <a:close/>
                </a:path>
                <a:path w="43179" h="397510">
                  <a:moveTo>
                    <a:pt x="42849" y="150228"/>
                  </a:moveTo>
                  <a:lnTo>
                    <a:pt x="0" y="150228"/>
                  </a:lnTo>
                  <a:lnTo>
                    <a:pt x="0" y="171691"/>
                  </a:lnTo>
                  <a:lnTo>
                    <a:pt x="42849" y="171691"/>
                  </a:lnTo>
                  <a:lnTo>
                    <a:pt x="42849" y="150228"/>
                  </a:lnTo>
                  <a:close/>
                </a:path>
                <a:path w="43179" h="397510">
                  <a:moveTo>
                    <a:pt x="42849" y="75107"/>
                  </a:moveTo>
                  <a:lnTo>
                    <a:pt x="0" y="75107"/>
                  </a:lnTo>
                  <a:lnTo>
                    <a:pt x="0" y="96570"/>
                  </a:lnTo>
                  <a:lnTo>
                    <a:pt x="42849" y="96570"/>
                  </a:lnTo>
                  <a:lnTo>
                    <a:pt x="42849" y="75107"/>
                  </a:lnTo>
                  <a:close/>
                </a:path>
                <a:path w="43179" h="397510">
                  <a:moveTo>
                    <a:pt x="42849" y="0"/>
                  </a:moveTo>
                  <a:lnTo>
                    <a:pt x="0" y="0"/>
                  </a:lnTo>
                  <a:lnTo>
                    <a:pt x="0" y="21463"/>
                  </a:lnTo>
                  <a:lnTo>
                    <a:pt x="42849" y="21463"/>
                  </a:lnTo>
                  <a:lnTo>
                    <a:pt x="42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110397" y="3793390"/>
            <a:ext cx="1260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latin typeface="Tahoma"/>
                <a:cs typeface="Tahoma"/>
              </a:rPr>
              <a:t>Connectivity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207704" y="3793390"/>
            <a:ext cx="165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15" dirty="0">
                <a:latin typeface="Tahoma"/>
                <a:cs typeface="Tahoma"/>
              </a:rPr>
              <a:t>C</a:t>
            </a:r>
            <a:r>
              <a:rPr sz="1800" b="1" spc="-120" dirty="0">
                <a:latin typeface="Tahoma"/>
                <a:cs typeface="Tahoma"/>
              </a:rPr>
              <a:t>o</a:t>
            </a:r>
            <a:r>
              <a:rPr sz="1800" b="1" spc="-155" dirty="0">
                <a:latin typeface="Tahoma"/>
                <a:cs typeface="Tahoma"/>
              </a:rPr>
              <a:t>ntent</a:t>
            </a:r>
            <a:r>
              <a:rPr sz="1800" b="1" spc="-130" dirty="0">
                <a:latin typeface="Tahoma"/>
                <a:cs typeface="Tahoma"/>
              </a:rPr>
              <a:t> </a:t>
            </a:r>
            <a:r>
              <a:rPr sz="1800" b="1" spc="-220" dirty="0">
                <a:latin typeface="Tahoma"/>
                <a:cs typeface="Tahoma"/>
              </a:rPr>
              <a:t>T</a:t>
            </a:r>
            <a:r>
              <a:rPr sz="1800" b="1" spc="-150" dirty="0">
                <a:latin typeface="Tahoma"/>
                <a:cs typeface="Tahoma"/>
              </a:rPr>
              <a:t>r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140" dirty="0">
                <a:latin typeface="Tahoma"/>
                <a:cs typeface="Tahoma"/>
              </a:rPr>
              <a:t>n</a:t>
            </a:r>
            <a:r>
              <a:rPr sz="1800" b="1" spc="-165" dirty="0">
                <a:latin typeface="Tahoma"/>
                <a:cs typeface="Tahoma"/>
              </a:rPr>
              <a:t>s</a:t>
            </a:r>
            <a:r>
              <a:rPr sz="1800" b="1" spc="-140" dirty="0">
                <a:latin typeface="Tahoma"/>
                <a:cs typeface="Tahoma"/>
              </a:rPr>
              <a:t>fer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18821" y="3820822"/>
            <a:ext cx="1278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0495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latin typeface="Tahoma"/>
                <a:cs typeface="Tahoma"/>
              </a:rPr>
              <a:t>Migration </a:t>
            </a:r>
            <a:r>
              <a:rPr sz="1800" b="1" spc="-135" dirty="0">
                <a:latin typeface="Tahoma"/>
                <a:cs typeface="Tahoma"/>
              </a:rPr>
              <a:t> </a:t>
            </a:r>
            <a:r>
              <a:rPr sz="1800" b="1" spc="-145" dirty="0">
                <a:latin typeface="Tahoma"/>
                <a:cs typeface="Tahoma"/>
              </a:rPr>
              <a:t>p</a:t>
            </a:r>
            <a:r>
              <a:rPr sz="1800" b="1" spc="-114" dirty="0">
                <a:latin typeface="Tahoma"/>
                <a:cs typeface="Tahoma"/>
              </a:rPr>
              <a:t>r</a:t>
            </a:r>
            <a:r>
              <a:rPr sz="1800" b="1" spc="-120" dirty="0">
                <a:latin typeface="Tahoma"/>
                <a:cs typeface="Tahoma"/>
              </a:rPr>
              <a:t>o</a:t>
            </a:r>
            <a:r>
              <a:rPr sz="1800" b="1" spc="-130" dirty="0">
                <a:latin typeface="Tahoma"/>
                <a:cs typeface="Tahoma"/>
              </a:rPr>
              <a:t>j</a:t>
            </a:r>
            <a:r>
              <a:rPr sz="1800" b="1" spc="-200" dirty="0">
                <a:latin typeface="Tahoma"/>
                <a:cs typeface="Tahoma"/>
              </a:rPr>
              <a:t>e</a:t>
            </a:r>
            <a:r>
              <a:rPr sz="1800" b="1" spc="-125" dirty="0">
                <a:latin typeface="Tahoma"/>
                <a:cs typeface="Tahoma"/>
              </a:rPr>
              <a:t>c</a:t>
            </a:r>
            <a:r>
              <a:rPr sz="1800" b="1" spc="-165" dirty="0">
                <a:latin typeface="Tahoma"/>
                <a:cs typeface="Tahoma"/>
              </a:rPr>
              <a:t>t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spc="-150" dirty="0">
                <a:latin typeface="Tahoma"/>
                <a:cs typeface="Tahoma"/>
              </a:rPr>
              <a:t>te</a:t>
            </a:r>
            <a:r>
              <a:rPr sz="1800" b="1" spc="-185" dirty="0">
                <a:latin typeface="Tahoma"/>
                <a:cs typeface="Tahoma"/>
              </a:rPr>
              <a:t>am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11918" y="3820822"/>
            <a:ext cx="976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Tahoma"/>
                <a:cs typeface="Tahoma"/>
              </a:rPr>
              <a:t>M</a:t>
            </a:r>
            <a:r>
              <a:rPr sz="1800" b="1" spc="-105" dirty="0">
                <a:latin typeface="Tahoma"/>
                <a:cs typeface="Tahoma"/>
              </a:rPr>
              <a:t>i</a:t>
            </a:r>
            <a:r>
              <a:rPr sz="1800" b="1" spc="-190" dirty="0">
                <a:latin typeface="Tahoma"/>
                <a:cs typeface="Tahoma"/>
              </a:rPr>
              <a:t>g</a:t>
            </a:r>
            <a:r>
              <a:rPr sz="1800" b="1" spc="-150" dirty="0">
                <a:latin typeface="Tahoma"/>
                <a:cs typeface="Tahoma"/>
              </a:rPr>
              <a:t>r</a:t>
            </a:r>
            <a:r>
              <a:rPr sz="1800" b="1" spc="-180" dirty="0">
                <a:latin typeface="Tahoma"/>
                <a:cs typeface="Tahoma"/>
              </a:rPr>
              <a:t>a</a:t>
            </a:r>
            <a:r>
              <a:rPr sz="1800" b="1" spc="-155" dirty="0">
                <a:latin typeface="Tahoma"/>
                <a:cs typeface="Tahoma"/>
              </a:rPr>
              <a:t>t</a:t>
            </a:r>
            <a:r>
              <a:rPr sz="1800" b="1" spc="-100" dirty="0">
                <a:latin typeface="Tahoma"/>
                <a:cs typeface="Tahoma"/>
              </a:rPr>
              <a:t>io</a:t>
            </a:r>
            <a:r>
              <a:rPr sz="1800" b="1" spc="-95" dirty="0">
                <a:latin typeface="Tahoma"/>
                <a:cs typeface="Tahoma"/>
              </a:rPr>
              <a:t>n  </a:t>
            </a:r>
            <a:r>
              <a:rPr sz="1800" b="1" spc="-165" dirty="0">
                <a:latin typeface="Tahoma"/>
                <a:cs typeface="Tahoma"/>
              </a:rPr>
              <a:t>strategy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10655" y="0"/>
            <a:ext cx="6178550" cy="6472555"/>
            <a:chOff x="6010655" y="0"/>
            <a:chExt cx="6178550" cy="6472555"/>
          </a:xfrm>
        </p:grpSpPr>
        <p:sp>
          <p:nvSpPr>
            <p:cNvPr id="3" name="object 3"/>
            <p:cNvSpPr/>
            <p:nvPr/>
          </p:nvSpPr>
          <p:spPr>
            <a:xfrm>
              <a:off x="6010655" y="0"/>
              <a:ext cx="6178550" cy="6472555"/>
            </a:xfrm>
            <a:custGeom>
              <a:avLst/>
              <a:gdLst/>
              <a:ahLst/>
              <a:cxnLst/>
              <a:rect l="l" t="t" r="r" b="b"/>
              <a:pathLst>
                <a:path w="6178550" h="6472555">
                  <a:moveTo>
                    <a:pt x="6178296" y="0"/>
                  </a:moveTo>
                  <a:lnTo>
                    <a:pt x="0" y="0"/>
                  </a:lnTo>
                  <a:lnTo>
                    <a:pt x="0" y="6472428"/>
                  </a:lnTo>
                  <a:lnTo>
                    <a:pt x="6178296" y="6472428"/>
                  </a:lnTo>
                  <a:lnTo>
                    <a:pt x="617829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84336" y="1189105"/>
              <a:ext cx="5424170" cy="3632200"/>
            </a:xfrm>
            <a:custGeom>
              <a:avLst/>
              <a:gdLst/>
              <a:ahLst/>
              <a:cxnLst/>
              <a:rect l="l" t="t" r="r" b="b"/>
              <a:pathLst>
                <a:path w="5424170" h="3632200">
                  <a:moveTo>
                    <a:pt x="0" y="3631770"/>
                  </a:moveTo>
                  <a:lnTo>
                    <a:pt x="5424135" y="3631770"/>
                  </a:lnTo>
                </a:path>
                <a:path w="5424170" h="3632200">
                  <a:moveTo>
                    <a:pt x="0" y="3181652"/>
                  </a:moveTo>
                  <a:lnTo>
                    <a:pt x="5424135" y="3181652"/>
                  </a:lnTo>
                </a:path>
                <a:path w="5424170" h="3632200">
                  <a:moveTo>
                    <a:pt x="0" y="2725369"/>
                  </a:moveTo>
                  <a:lnTo>
                    <a:pt x="5424135" y="2725369"/>
                  </a:lnTo>
                </a:path>
                <a:path w="5424170" h="3632200">
                  <a:moveTo>
                    <a:pt x="0" y="2269085"/>
                  </a:moveTo>
                  <a:lnTo>
                    <a:pt x="5424135" y="2269085"/>
                  </a:lnTo>
                </a:path>
                <a:path w="5424170" h="3632200">
                  <a:moveTo>
                    <a:pt x="0" y="1812802"/>
                  </a:moveTo>
                  <a:lnTo>
                    <a:pt x="5424135" y="1812802"/>
                  </a:lnTo>
                </a:path>
                <a:path w="5424170" h="3632200">
                  <a:moveTo>
                    <a:pt x="0" y="1362684"/>
                  </a:moveTo>
                  <a:lnTo>
                    <a:pt x="5424135" y="1362684"/>
                  </a:lnTo>
                </a:path>
                <a:path w="5424170" h="3632200">
                  <a:moveTo>
                    <a:pt x="0" y="906401"/>
                  </a:moveTo>
                  <a:lnTo>
                    <a:pt x="5424135" y="906401"/>
                  </a:lnTo>
                </a:path>
                <a:path w="5424170" h="3632200">
                  <a:moveTo>
                    <a:pt x="0" y="450117"/>
                  </a:moveTo>
                  <a:lnTo>
                    <a:pt x="5424135" y="450117"/>
                  </a:lnTo>
                </a:path>
                <a:path w="5424170" h="3632200">
                  <a:moveTo>
                    <a:pt x="0" y="0"/>
                  </a:moveTo>
                  <a:lnTo>
                    <a:pt x="5424135" y="0"/>
                  </a:lnTo>
                </a:path>
              </a:pathLst>
            </a:custGeom>
            <a:ln w="5327">
              <a:solidFill>
                <a:srgbClr val="4A6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49416" y="4608147"/>
              <a:ext cx="5296535" cy="666115"/>
            </a:xfrm>
            <a:custGeom>
              <a:avLst/>
              <a:gdLst/>
              <a:ahLst/>
              <a:cxnLst/>
              <a:rect l="l" t="t" r="r" b="b"/>
              <a:pathLst>
                <a:path w="5296534" h="666114">
                  <a:moveTo>
                    <a:pt x="5296211" y="665925"/>
                  </a:moveTo>
                  <a:lnTo>
                    <a:pt x="0" y="665925"/>
                  </a:lnTo>
                  <a:lnTo>
                    <a:pt x="0" y="647427"/>
                  </a:lnTo>
                  <a:lnTo>
                    <a:pt x="134649" y="647427"/>
                  </a:lnTo>
                  <a:lnTo>
                    <a:pt x="273787" y="635095"/>
                  </a:lnTo>
                  <a:lnTo>
                    <a:pt x="408436" y="591933"/>
                  </a:lnTo>
                  <a:lnTo>
                    <a:pt x="543086" y="517941"/>
                  </a:lnTo>
                  <a:lnTo>
                    <a:pt x="677735" y="474780"/>
                  </a:lnTo>
                  <a:lnTo>
                    <a:pt x="816873" y="363792"/>
                  </a:lnTo>
                  <a:lnTo>
                    <a:pt x="951522" y="265137"/>
                  </a:lnTo>
                  <a:lnTo>
                    <a:pt x="1086172" y="178813"/>
                  </a:lnTo>
                  <a:lnTo>
                    <a:pt x="1220821" y="209643"/>
                  </a:lnTo>
                  <a:lnTo>
                    <a:pt x="1359959" y="160315"/>
                  </a:lnTo>
                  <a:lnTo>
                    <a:pt x="1494608" y="123319"/>
                  </a:lnTo>
                  <a:lnTo>
                    <a:pt x="1629258" y="36995"/>
                  </a:lnTo>
                  <a:lnTo>
                    <a:pt x="1763907" y="0"/>
                  </a:lnTo>
                  <a:lnTo>
                    <a:pt x="1903045" y="73991"/>
                  </a:lnTo>
                  <a:lnTo>
                    <a:pt x="2037695" y="246639"/>
                  </a:lnTo>
                  <a:lnTo>
                    <a:pt x="2172344" y="302132"/>
                  </a:lnTo>
                  <a:lnTo>
                    <a:pt x="2306993" y="277468"/>
                  </a:lnTo>
                  <a:lnTo>
                    <a:pt x="2441643" y="221975"/>
                  </a:lnTo>
                  <a:lnTo>
                    <a:pt x="2580781" y="277468"/>
                  </a:lnTo>
                  <a:lnTo>
                    <a:pt x="2715430" y="314464"/>
                  </a:lnTo>
                  <a:lnTo>
                    <a:pt x="2850079" y="314464"/>
                  </a:lnTo>
                  <a:lnTo>
                    <a:pt x="2984729" y="289800"/>
                  </a:lnTo>
                  <a:lnTo>
                    <a:pt x="3123867" y="258970"/>
                  </a:lnTo>
                  <a:lnTo>
                    <a:pt x="3258516" y="419286"/>
                  </a:lnTo>
                  <a:lnTo>
                    <a:pt x="3393166" y="493277"/>
                  </a:lnTo>
                  <a:lnTo>
                    <a:pt x="3527815" y="388456"/>
                  </a:lnTo>
                  <a:lnTo>
                    <a:pt x="3666953" y="450116"/>
                  </a:lnTo>
                  <a:lnTo>
                    <a:pt x="3801602" y="345294"/>
                  </a:lnTo>
                  <a:lnTo>
                    <a:pt x="3936252" y="511776"/>
                  </a:lnTo>
                  <a:lnTo>
                    <a:pt x="4070901" y="567269"/>
                  </a:lnTo>
                  <a:lnTo>
                    <a:pt x="4210039" y="252804"/>
                  </a:lnTo>
                  <a:lnTo>
                    <a:pt x="4344688" y="339128"/>
                  </a:lnTo>
                  <a:lnTo>
                    <a:pt x="4479338" y="289800"/>
                  </a:lnTo>
                  <a:lnTo>
                    <a:pt x="4613987" y="277468"/>
                  </a:lnTo>
                  <a:lnTo>
                    <a:pt x="4753125" y="376124"/>
                  </a:lnTo>
                  <a:lnTo>
                    <a:pt x="4887774" y="265137"/>
                  </a:lnTo>
                  <a:lnTo>
                    <a:pt x="5022424" y="332962"/>
                  </a:lnTo>
                  <a:lnTo>
                    <a:pt x="5157073" y="382290"/>
                  </a:lnTo>
                  <a:lnTo>
                    <a:pt x="5296211" y="345294"/>
                  </a:lnTo>
                  <a:lnTo>
                    <a:pt x="5296211" y="665925"/>
                  </a:lnTo>
                  <a:close/>
                </a:path>
              </a:pathLst>
            </a:custGeom>
            <a:solidFill>
              <a:srgbClr val="2B4A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5668" y="4380005"/>
              <a:ext cx="1360170" cy="795655"/>
            </a:xfrm>
            <a:custGeom>
              <a:avLst/>
              <a:gdLst/>
              <a:ahLst/>
              <a:cxnLst/>
              <a:rect l="l" t="t" r="r" b="b"/>
              <a:pathLst>
                <a:path w="1360170" h="795654">
                  <a:moveTo>
                    <a:pt x="1359958" y="468615"/>
                  </a:moveTo>
                  <a:lnTo>
                    <a:pt x="816872" y="468615"/>
                  </a:lnTo>
                  <a:lnTo>
                    <a:pt x="951522" y="357627"/>
                  </a:lnTo>
                  <a:lnTo>
                    <a:pt x="1086171" y="320631"/>
                  </a:lnTo>
                  <a:lnTo>
                    <a:pt x="1220821" y="0"/>
                  </a:lnTo>
                  <a:lnTo>
                    <a:pt x="1359958" y="123319"/>
                  </a:lnTo>
                  <a:lnTo>
                    <a:pt x="1359958" y="468615"/>
                  </a:lnTo>
                  <a:close/>
                </a:path>
                <a:path w="1360170" h="795654">
                  <a:moveTo>
                    <a:pt x="697612" y="172647"/>
                  </a:moveTo>
                  <a:lnTo>
                    <a:pt x="408436" y="172647"/>
                  </a:lnTo>
                  <a:lnTo>
                    <a:pt x="543085" y="110987"/>
                  </a:lnTo>
                  <a:lnTo>
                    <a:pt x="677735" y="123319"/>
                  </a:lnTo>
                  <a:lnTo>
                    <a:pt x="697612" y="172647"/>
                  </a:lnTo>
                  <a:close/>
                </a:path>
                <a:path w="1360170" h="795654">
                  <a:moveTo>
                    <a:pt x="134649" y="795412"/>
                  </a:moveTo>
                  <a:lnTo>
                    <a:pt x="0" y="739918"/>
                  </a:lnTo>
                  <a:lnTo>
                    <a:pt x="134649" y="511776"/>
                  </a:lnTo>
                  <a:lnTo>
                    <a:pt x="273786" y="135651"/>
                  </a:lnTo>
                  <a:lnTo>
                    <a:pt x="408436" y="172647"/>
                  </a:lnTo>
                  <a:lnTo>
                    <a:pt x="697612" y="172647"/>
                  </a:lnTo>
                  <a:lnTo>
                    <a:pt x="816872" y="468615"/>
                  </a:lnTo>
                  <a:lnTo>
                    <a:pt x="1359958" y="468615"/>
                  </a:lnTo>
                  <a:lnTo>
                    <a:pt x="1359958" y="480946"/>
                  </a:lnTo>
                  <a:lnTo>
                    <a:pt x="273786" y="480946"/>
                  </a:lnTo>
                  <a:lnTo>
                    <a:pt x="134649" y="795412"/>
                  </a:lnTo>
                  <a:close/>
                </a:path>
                <a:path w="1360170" h="795654">
                  <a:moveTo>
                    <a:pt x="408436" y="567270"/>
                  </a:moveTo>
                  <a:lnTo>
                    <a:pt x="273786" y="480946"/>
                  </a:lnTo>
                  <a:lnTo>
                    <a:pt x="1359958" y="480946"/>
                  </a:lnTo>
                  <a:lnTo>
                    <a:pt x="1359958" y="493278"/>
                  </a:lnTo>
                  <a:lnTo>
                    <a:pt x="951522" y="493278"/>
                  </a:lnTo>
                  <a:lnTo>
                    <a:pt x="936561" y="505610"/>
                  </a:lnTo>
                  <a:lnTo>
                    <a:pt x="677735" y="505610"/>
                  </a:lnTo>
                  <a:lnTo>
                    <a:pt x="543085" y="517942"/>
                  </a:lnTo>
                  <a:lnTo>
                    <a:pt x="408436" y="567270"/>
                  </a:lnTo>
                  <a:close/>
                </a:path>
                <a:path w="1360170" h="795654">
                  <a:moveTo>
                    <a:pt x="1220821" y="610432"/>
                  </a:moveTo>
                  <a:lnTo>
                    <a:pt x="1086171" y="561104"/>
                  </a:lnTo>
                  <a:lnTo>
                    <a:pt x="951522" y="493278"/>
                  </a:lnTo>
                  <a:lnTo>
                    <a:pt x="1359958" y="493278"/>
                  </a:lnTo>
                  <a:lnTo>
                    <a:pt x="1359958" y="573436"/>
                  </a:lnTo>
                  <a:lnTo>
                    <a:pt x="1220821" y="610432"/>
                  </a:lnTo>
                  <a:close/>
                </a:path>
                <a:path w="1360170" h="795654">
                  <a:moveTo>
                    <a:pt x="816872" y="604266"/>
                  </a:moveTo>
                  <a:lnTo>
                    <a:pt x="677735" y="505610"/>
                  </a:lnTo>
                  <a:lnTo>
                    <a:pt x="936561" y="505610"/>
                  </a:lnTo>
                  <a:lnTo>
                    <a:pt x="816872" y="604266"/>
                  </a:lnTo>
                  <a:close/>
                </a:path>
              </a:pathLst>
            </a:custGeom>
            <a:solidFill>
              <a:srgbClr val="315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49416" y="3800402"/>
              <a:ext cx="5296535" cy="1455420"/>
            </a:xfrm>
            <a:custGeom>
              <a:avLst/>
              <a:gdLst/>
              <a:ahLst/>
              <a:cxnLst/>
              <a:rect l="l" t="t" r="r" b="b"/>
              <a:pathLst>
                <a:path w="5296534" h="1455420">
                  <a:moveTo>
                    <a:pt x="134649" y="1455173"/>
                  </a:moveTo>
                  <a:lnTo>
                    <a:pt x="0" y="1455173"/>
                  </a:lnTo>
                  <a:lnTo>
                    <a:pt x="0" y="1430509"/>
                  </a:lnTo>
                  <a:lnTo>
                    <a:pt x="134649" y="1430509"/>
                  </a:lnTo>
                  <a:lnTo>
                    <a:pt x="273786" y="1344185"/>
                  </a:lnTo>
                  <a:lnTo>
                    <a:pt x="408436" y="1208534"/>
                  </a:lnTo>
                  <a:lnTo>
                    <a:pt x="543085" y="1116044"/>
                  </a:lnTo>
                  <a:lnTo>
                    <a:pt x="677734" y="1005056"/>
                  </a:lnTo>
                  <a:lnTo>
                    <a:pt x="816872" y="857072"/>
                  </a:lnTo>
                  <a:lnTo>
                    <a:pt x="951521" y="758416"/>
                  </a:lnTo>
                  <a:lnTo>
                    <a:pt x="1086170" y="665926"/>
                  </a:lnTo>
                  <a:lnTo>
                    <a:pt x="1220820" y="647428"/>
                  </a:lnTo>
                  <a:lnTo>
                    <a:pt x="1359957" y="524109"/>
                  </a:lnTo>
                  <a:lnTo>
                    <a:pt x="1494606" y="450117"/>
                  </a:lnTo>
                  <a:lnTo>
                    <a:pt x="1629256" y="283635"/>
                  </a:lnTo>
                  <a:lnTo>
                    <a:pt x="1763905" y="240473"/>
                  </a:lnTo>
                  <a:lnTo>
                    <a:pt x="1903042" y="357627"/>
                  </a:lnTo>
                  <a:lnTo>
                    <a:pt x="2037692" y="702922"/>
                  </a:lnTo>
                  <a:lnTo>
                    <a:pt x="2172341" y="672092"/>
                  </a:lnTo>
                  <a:lnTo>
                    <a:pt x="2306990" y="727586"/>
                  </a:lnTo>
                  <a:lnTo>
                    <a:pt x="2441640" y="678258"/>
                  </a:lnTo>
                  <a:lnTo>
                    <a:pt x="2580777" y="721420"/>
                  </a:lnTo>
                  <a:lnTo>
                    <a:pt x="2715426" y="801578"/>
                  </a:lnTo>
                  <a:lnTo>
                    <a:pt x="2850076" y="801578"/>
                  </a:lnTo>
                  <a:lnTo>
                    <a:pt x="2984725" y="746084"/>
                  </a:lnTo>
                  <a:lnTo>
                    <a:pt x="3123863" y="739918"/>
                  </a:lnTo>
                  <a:lnTo>
                    <a:pt x="3258512" y="980392"/>
                  </a:lnTo>
                  <a:lnTo>
                    <a:pt x="3393161" y="1029720"/>
                  </a:lnTo>
                  <a:lnTo>
                    <a:pt x="3527810" y="937230"/>
                  </a:lnTo>
                  <a:lnTo>
                    <a:pt x="3666948" y="1005056"/>
                  </a:lnTo>
                  <a:lnTo>
                    <a:pt x="3801597" y="807744"/>
                  </a:lnTo>
                  <a:lnTo>
                    <a:pt x="3936246" y="961894"/>
                  </a:lnTo>
                  <a:lnTo>
                    <a:pt x="4070896" y="783080"/>
                  </a:lnTo>
                  <a:lnTo>
                    <a:pt x="4210033" y="505611"/>
                  </a:lnTo>
                  <a:lnTo>
                    <a:pt x="4344682" y="530275"/>
                  </a:lnTo>
                  <a:lnTo>
                    <a:pt x="4479332" y="462449"/>
                  </a:lnTo>
                  <a:lnTo>
                    <a:pt x="4613981" y="450117"/>
                  </a:lnTo>
                  <a:lnTo>
                    <a:pt x="4753119" y="672092"/>
                  </a:lnTo>
                  <a:lnTo>
                    <a:pt x="4887768" y="487113"/>
                  </a:lnTo>
                  <a:lnTo>
                    <a:pt x="5022417" y="487113"/>
                  </a:lnTo>
                  <a:lnTo>
                    <a:pt x="5157067" y="0"/>
                  </a:lnTo>
                  <a:lnTo>
                    <a:pt x="5296204" y="271303"/>
                  </a:lnTo>
                  <a:lnTo>
                    <a:pt x="5296204" y="702922"/>
                  </a:lnTo>
                  <a:lnTo>
                    <a:pt x="5157067" y="579602"/>
                  </a:lnTo>
                  <a:lnTo>
                    <a:pt x="5022417" y="900234"/>
                  </a:lnTo>
                  <a:lnTo>
                    <a:pt x="4887768" y="937230"/>
                  </a:lnTo>
                  <a:lnTo>
                    <a:pt x="4753119" y="1048218"/>
                  </a:lnTo>
                  <a:lnTo>
                    <a:pt x="4613981" y="702922"/>
                  </a:lnTo>
                  <a:lnTo>
                    <a:pt x="4479332" y="690590"/>
                  </a:lnTo>
                  <a:lnTo>
                    <a:pt x="4344682" y="752250"/>
                  </a:lnTo>
                  <a:lnTo>
                    <a:pt x="4210033" y="715254"/>
                  </a:lnTo>
                  <a:lnTo>
                    <a:pt x="4070896" y="1091380"/>
                  </a:lnTo>
                  <a:lnTo>
                    <a:pt x="3936246" y="1319521"/>
                  </a:lnTo>
                  <a:lnTo>
                    <a:pt x="3801597" y="1153040"/>
                  </a:lnTo>
                  <a:lnTo>
                    <a:pt x="3666948" y="1257861"/>
                  </a:lnTo>
                  <a:lnTo>
                    <a:pt x="3527810" y="1196201"/>
                  </a:lnTo>
                  <a:lnTo>
                    <a:pt x="3393161" y="1301023"/>
                  </a:lnTo>
                  <a:lnTo>
                    <a:pt x="3258512" y="1227032"/>
                  </a:lnTo>
                  <a:lnTo>
                    <a:pt x="3123863" y="1066716"/>
                  </a:lnTo>
                  <a:lnTo>
                    <a:pt x="2984725" y="1097546"/>
                  </a:lnTo>
                  <a:lnTo>
                    <a:pt x="2850076" y="1122210"/>
                  </a:lnTo>
                  <a:lnTo>
                    <a:pt x="2715426" y="1122210"/>
                  </a:lnTo>
                  <a:lnTo>
                    <a:pt x="2580777" y="1085214"/>
                  </a:lnTo>
                  <a:lnTo>
                    <a:pt x="2441640" y="1029720"/>
                  </a:lnTo>
                  <a:lnTo>
                    <a:pt x="2306990" y="1085214"/>
                  </a:lnTo>
                  <a:lnTo>
                    <a:pt x="2172341" y="1109878"/>
                  </a:lnTo>
                  <a:lnTo>
                    <a:pt x="2037692" y="1054384"/>
                  </a:lnTo>
                  <a:lnTo>
                    <a:pt x="1903042" y="881736"/>
                  </a:lnTo>
                  <a:lnTo>
                    <a:pt x="1763905" y="807744"/>
                  </a:lnTo>
                  <a:lnTo>
                    <a:pt x="1629256" y="844740"/>
                  </a:lnTo>
                  <a:lnTo>
                    <a:pt x="1494606" y="931064"/>
                  </a:lnTo>
                  <a:lnTo>
                    <a:pt x="1359957" y="968060"/>
                  </a:lnTo>
                  <a:lnTo>
                    <a:pt x="1220820" y="1017388"/>
                  </a:lnTo>
                  <a:lnTo>
                    <a:pt x="1086170" y="986558"/>
                  </a:lnTo>
                  <a:lnTo>
                    <a:pt x="951521" y="1072882"/>
                  </a:lnTo>
                  <a:lnTo>
                    <a:pt x="816872" y="1171538"/>
                  </a:lnTo>
                  <a:lnTo>
                    <a:pt x="677734" y="1282525"/>
                  </a:lnTo>
                  <a:lnTo>
                    <a:pt x="543085" y="1325687"/>
                  </a:lnTo>
                  <a:lnTo>
                    <a:pt x="408436" y="1399679"/>
                  </a:lnTo>
                  <a:lnTo>
                    <a:pt x="273786" y="1442841"/>
                  </a:lnTo>
                  <a:lnTo>
                    <a:pt x="134649" y="1455173"/>
                  </a:lnTo>
                  <a:close/>
                </a:path>
              </a:pathLst>
            </a:custGeom>
            <a:solidFill>
              <a:srgbClr val="385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16363" y="3559929"/>
              <a:ext cx="1629410" cy="1245870"/>
            </a:xfrm>
            <a:custGeom>
              <a:avLst/>
              <a:gdLst/>
              <a:ahLst/>
              <a:cxnLst/>
              <a:rect l="l" t="t" r="r" b="b"/>
              <a:pathLst>
                <a:path w="1629409" h="1245870">
                  <a:moveTo>
                    <a:pt x="1459438" y="351460"/>
                  </a:moveTo>
                  <a:lnTo>
                    <a:pt x="1355468" y="351460"/>
                  </a:lnTo>
                  <a:lnTo>
                    <a:pt x="1490117" y="0"/>
                  </a:lnTo>
                  <a:lnTo>
                    <a:pt x="1629255" y="203476"/>
                  </a:lnTo>
                  <a:lnTo>
                    <a:pt x="1629255" y="240472"/>
                  </a:lnTo>
                  <a:lnTo>
                    <a:pt x="1490117" y="240472"/>
                  </a:lnTo>
                  <a:lnTo>
                    <a:pt x="1459438" y="351460"/>
                  </a:lnTo>
                  <a:close/>
                </a:path>
                <a:path w="1629409" h="1245870">
                  <a:moveTo>
                    <a:pt x="1418532" y="499443"/>
                  </a:moveTo>
                  <a:lnTo>
                    <a:pt x="1086170" y="499443"/>
                  </a:lnTo>
                  <a:lnTo>
                    <a:pt x="1220819" y="215808"/>
                  </a:lnTo>
                  <a:lnTo>
                    <a:pt x="1355468" y="351460"/>
                  </a:lnTo>
                  <a:lnTo>
                    <a:pt x="1459438" y="351460"/>
                  </a:lnTo>
                  <a:lnTo>
                    <a:pt x="1418532" y="499443"/>
                  </a:lnTo>
                  <a:close/>
                </a:path>
                <a:path w="1629409" h="1245870">
                  <a:moveTo>
                    <a:pt x="994543" y="332962"/>
                  </a:moveTo>
                  <a:lnTo>
                    <a:pt x="677734" y="332962"/>
                  </a:lnTo>
                  <a:lnTo>
                    <a:pt x="812383" y="240472"/>
                  </a:lnTo>
                  <a:lnTo>
                    <a:pt x="947032" y="246638"/>
                  </a:lnTo>
                  <a:lnTo>
                    <a:pt x="994543" y="332962"/>
                  </a:lnTo>
                  <a:close/>
                </a:path>
                <a:path w="1629409" h="1245870">
                  <a:moveTo>
                    <a:pt x="1629255" y="511775"/>
                  </a:moveTo>
                  <a:lnTo>
                    <a:pt x="1490117" y="240472"/>
                  </a:lnTo>
                  <a:lnTo>
                    <a:pt x="1629255" y="240472"/>
                  </a:lnTo>
                  <a:lnTo>
                    <a:pt x="1629255" y="511775"/>
                  </a:lnTo>
                  <a:close/>
                </a:path>
                <a:path w="1629409" h="1245870">
                  <a:moveTo>
                    <a:pt x="493613" y="844738"/>
                  </a:moveTo>
                  <a:lnTo>
                    <a:pt x="269298" y="844738"/>
                  </a:lnTo>
                  <a:lnTo>
                    <a:pt x="403947" y="579601"/>
                  </a:lnTo>
                  <a:lnTo>
                    <a:pt x="543085" y="302132"/>
                  </a:lnTo>
                  <a:lnTo>
                    <a:pt x="677734" y="332962"/>
                  </a:lnTo>
                  <a:lnTo>
                    <a:pt x="994543" y="332962"/>
                  </a:lnTo>
                  <a:lnTo>
                    <a:pt x="1086170" y="499443"/>
                  </a:lnTo>
                  <a:lnTo>
                    <a:pt x="1418532" y="499443"/>
                  </a:lnTo>
                  <a:lnTo>
                    <a:pt x="1365694" y="690589"/>
                  </a:lnTo>
                  <a:lnTo>
                    <a:pt x="947032" y="690589"/>
                  </a:lnTo>
                  <a:lnTo>
                    <a:pt x="812383" y="702921"/>
                  </a:lnTo>
                  <a:lnTo>
                    <a:pt x="726697" y="746082"/>
                  </a:lnTo>
                  <a:lnTo>
                    <a:pt x="543085" y="746082"/>
                  </a:lnTo>
                  <a:lnTo>
                    <a:pt x="493613" y="844738"/>
                  </a:lnTo>
                  <a:close/>
                </a:path>
                <a:path w="1629409" h="1245870">
                  <a:moveTo>
                    <a:pt x="1086170" y="912564"/>
                  </a:moveTo>
                  <a:lnTo>
                    <a:pt x="947032" y="690589"/>
                  </a:lnTo>
                  <a:lnTo>
                    <a:pt x="1365694" y="690589"/>
                  </a:lnTo>
                  <a:lnTo>
                    <a:pt x="1355468" y="727584"/>
                  </a:lnTo>
                  <a:lnTo>
                    <a:pt x="1220819" y="727584"/>
                  </a:lnTo>
                  <a:lnTo>
                    <a:pt x="1086170" y="912564"/>
                  </a:lnTo>
                  <a:close/>
                </a:path>
                <a:path w="1629409" h="1245870">
                  <a:moveTo>
                    <a:pt x="677734" y="770746"/>
                  </a:moveTo>
                  <a:lnTo>
                    <a:pt x="543085" y="746082"/>
                  </a:lnTo>
                  <a:lnTo>
                    <a:pt x="726697" y="746082"/>
                  </a:lnTo>
                  <a:lnTo>
                    <a:pt x="677734" y="770746"/>
                  </a:lnTo>
                  <a:close/>
                </a:path>
                <a:path w="1629409" h="1245870">
                  <a:moveTo>
                    <a:pt x="0" y="1245526"/>
                  </a:moveTo>
                  <a:lnTo>
                    <a:pt x="134649" y="838572"/>
                  </a:lnTo>
                  <a:lnTo>
                    <a:pt x="269298" y="844738"/>
                  </a:lnTo>
                  <a:lnTo>
                    <a:pt x="493613" y="844738"/>
                  </a:lnTo>
                  <a:lnTo>
                    <a:pt x="403947" y="1023551"/>
                  </a:lnTo>
                  <a:lnTo>
                    <a:pt x="385375" y="1048215"/>
                  </a:lnTo>
                  <a:lnTo>
                    <a:pt x="134649" y="1048215"/>
                  </a:lnTo>
                  <a:lnTo>
                    <a:pt x="0" y="1245526"/>
                  </a:lnTo>
                  <a:close/>
                </a:path>
                <a:path w="1629409" h="1245870">
                  <a:moveTo>
                    <a:pt x="269298" y="1202364"/>
                  </a:moveTo>
                  <a:lnTo>
                    <a:pt x="134649" y="1048215"/>
                  </a:lnTo>
                  <a:lnTo>
                    <a:pt x="385375" y="1048215"/>
                  </a:lnTo>
                  <a:lnTo>
                    <a:pt x="269298" y="1202364"/>
                  </a:lnTo>
                  <a:close/>
                </a:path>
              </a:pathLst>
            </a:custGeom>
            <a:solidFill>
              <a:srgbClr val="3C6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51008" y="3288625"/>
              <a:ext cx="1494790" cy="1116330"/>
            </a:xfrm>
            <a:custGeom>
              <a:avLst/>
              <a:gdLst/>
              <a:ahLst/>
              <a:cxnLst/>
              <a:rect l="l" t="t" r="r" b="b"/>
              <a:pathLst>
                <a:path w="1494790" h="1116329">
                  <a:moveTo>
                    <a:pt x="1196880" y="228141"/>
                  </a:moveTo>
                  <a:lnTo>
                    <a:pt x="951520" y="228141"/>
                  </a:lnTo>
                  <a:lnTo>
                    <a:pt x="1086169" y="0"/>
                  </a:lnTo>
                  <a:lnTo>
                    <a:pt x="1196880" y="228141"/>
                  </a:lnTo>
                  <a:close/>
                </a:path>
                <a:path w="1494790" h="1116329">
                  <a:moveTo>
                    <a:pt x="134649" y="1116042"/>
                  </a:moveTo>
                  <a:lnTo>
                    <a:pt x="0" y="1109876"/>
                  </a:lnTo>
                  <a:lnTo>
                    <a:pt x="134649" y="1109876"/>
                  </a:lnTo>
                  <a:lnTo>
                    <a:pt x="269298" y="493278"/>
                  </a:lnTo>
                  <a:lnTo>
                    <a:pt x="408435" y="203477"/>
                  </a:lnTo>
                  <a:lnTo>
                    <a:pt x="543084" y="135651"/>
                  </a:lnTo>
                  <a:lnTo>
                    <a:pt x="677733" y="80157"/>
                  </a:lnTo>
                  <a:lnTo>
                    <a:pt x="812382" y="49327"/>
                  </a:lnTo>
                  <a:lnTo>
                    <a:pt x="951520" y="228141"/>
                  </a:lnTo>
                  <a:lnTo>
                    <a:pt x="1196880" y="228141"/>
                  </a:lnTo>
                  <a:lnTo>
                    <a:pt x="1220818" y="277469"/>
                  </a:lnTo>
                  <a:lnTo>
                    <a:pt x="1353105" y="277469"/>
                  </a:lnTo>
                  <a:lnTo>
                    <a:pt x="1272788" y="487112"/>
                  </a:lnTo>
                  <a:lnTo>
                    <a:pt x="1086169" y="487112"/>
                  </a:lnTo>
                  <a:lnTo>
                    <a:pt x="1074460" y="511776"/>
                  </a:lnTo>
                  <a:lnTo>
                    <a:pt x="677733" y="511776"/>
                  </a:lnTo>
                  <a:lnTo>
                    <a:pt x="587967" y="573436"/>
                  </a:lnTo>
                  <a:lnTo>
                    <a:pt x="408435" y="573436"/>
                  </a:lnTo>
                  <a:lnTo>
                    <a:pt x="269298" y="850905"/>
                  </a:lnTo>
                  <a:lnTo>
                    <a:pt x="134649" y="1116042"/>
                  </a:lnTo>
                  <a:close/>
                </a:path>
                <a:path w="1494790" h="1116329">
                  <a:moveTo>
                    <a:pt x="1353105" y="277469"/>
                  </a:moveTo>
                  <a:lnTo>
                    <a:pt x="1220818" y="277469"/>
                  </a:lnTo>
                  <a:lnTo>
                    <a:pt x="1355467" y="123319"/>
                  </a:lnTo>
                  <a:lnTo>
                    <a:pt x="1494604" y="160315"/>
                  </a:lnTo>
                  <a:lnTo>
                    <a:pt x="1494604" y="271303"/>
                  </a:lnTo>
                  <a:lnTo>
                    <a:pt x="1355467" y="271303"/>
                  </a:lnTo>
                  <a:lnTo>
                    <a:pt x="1353105" y="277469"/>
                  </a:lnTo>
                  <a:close/>
                </a:path>
                <a:path w="1494790" h="1116329">
                  <a:moveTo>
                    <a:pt x="1494604" y="474780"/>
                  </a:moveTo>
                  <a:lnTo>
                    <a:pt x="1355467" y="271303"/>
                  </a:lnTo>
                  <a:lnTo>
                    <a:pt x="1494604" y="271303"/>
                  </a:lnTo>
                  <a:lnTo>
                    <a:pt x="1494604" y="474780"/>
                  </a:lnTo>
                  <a:close/>
                </a:path>
                <a:path w="1494790" h="1116329">
                  <a:moveTo>
                    <a:pt x="1220818" y="622763"/>
                  </a:moveTo>
                  <a:lnTo>
                    <a:pt x="1086169" y="487112"/>
                  </a:lnTo>
                  <a:lnTo>
                    <a:pt x="1272788" y="487112"/>
                  </a:lnTo>
                  <a:lnTo>
                    <a:pt x="1220818" y="622763"/>
                  </a:lnTo>
                  <a:close/>
                </a:path>
                <a:path w="1494790" h="1116329">
                  <a:moveTo>
                    <a:pt x="951520" y="770747"/>
                  </a:moveTo>
                  <a:lnTo>
                    <a:pt x="812382" y="517942"/>
                  </a:lnTo>
                  <a:lnTo>
                    <a:pt x="677733" y="511776"/>
                  </a:lnTo>
                  <a:lnTo>
                    <a:pt x="1074460" y="511776"/>
                  </a:lnTo>
                  <a:lnTo>
                    <a:pt x="951520" y="770747"/>
                  </a:lnTo>
                  <a:close/>
                </a:path>
                <a:path w="1494790" h="1116329">
                  <a:moveTo>
                    <a:pt x="543084" y="604265"/>
                  </a:moveTo>
                  <a:lnTo>
                    <a:pt x="408435" y="573436"/>
                  </a:lnTo>
                  <a:lnTo>
                    <a:pt x="587967" y="573436"/>
                  </a:lnTo>
                  <a:lnTo>
                    <a:pt x="543084" y="604265"/>
                  </a:lnTo>
                  <a:close/>
                </a:path>
              </a:pathLst>
            </a:custGeom>
            <a:solidFill>
              <a:srgbClr val="426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56415" y="2579536"/>
              <a:ext cx="2989580" cy="2251075"/>
            </a:xfrm>
            <a:custGeom>
              <a:avLst/>
              <a:gdLst/>
              <a:ahLst/>
              <a:cxnLst/>
              <a:rect l="l" t="t" r="r" b="b"/>
              <a:pathLst>
                <a:path w="2989579" h="2251075">
                  <a:moveTo>
                    <a:pt x="1716783" y="1418181"/>
                  </a:moveTo>
                  <a:lnTo>
                    <a:pt x="1629261" y="1418181"/>
                  </a:lnTo>
                  <a:lnTo>
                    <a:pt x="1763911" y="709090"/>
                  </a:lnTo>
                  <a:lnTo>
                    <a:pt x="1903049" y="363794"/>
                  </a:lnTo>
                  <a:lnTo>
                    <a:pt x="2037699" y="314466"/>
                  </a:lnTo>
                  <a:lnTo>
                    <a:pt x="2172348" y="246640"/>
                  </a:lnTo>
                  <a:lnTo>
                    <a:pt x="2306998" y="240474"/>
                  </a:lnTo>
                  <a:lnTo>
                    <a:pt x="2446136" y="184979"/>
                  </a:lnTo>
                  <a:lnTo>
                    <a:pt x="2580786" y="0"/>
                  </a:lnTo>
                  <a:lnTo>
                    <a:pt x="2715435" y="308300"/>
                  </a:lnTo>
                  <a:lnTo>
                    <a:pt x="2850085" y="332964"/>
                  </a:lnTo>
                  <a:lnTo>
                    <a:pt x="2989223" y="431620"/>
                  </a:lnTo>
                  <a:lnTo>
                    <a:pt x="2989223" y="709090"/>
                  </a:lnTo>
                  <a:lnTo>
                    <a:pt x="2580786" y="709090"/>
                  </a:lnTo>
                  <a:lnTo>
                    <a:pt x="2551672" y="758418"/>
                  </a:lnTo>
                  <a:lnTo>
                    <a:pt x="2306998" y="758418"/>
                  </a:lnTo>
                  <a:lnTo>
                    <a:pt x="2172348" y="789248"/>
                  </a:lnTo>
                  <a:lnTo>
                    <a:pt x="2037699" y="844742"/>
                  </a:lnTo>
                  <a:lnTo>
                    <a:pt x="1903049" y="912568"/>
                  </a:lnTo>
                  <a:lnTo>
                    <a:pt x="1763911" y="1202370"/>
                  </a:lnTo>
                  <a:lnTo>
                    <a:pt x="1716783" y="1418181"/>
                  </a:lnTo>
                  <a:close/>
                </a:path>
                <a:path w="2989579" h="2251075">
                  <a:moveTo>
                    <a:pt x="2715435" y="986560"/>
                  </a:moveTo>
                  <a:lnTo>
                    <a:pt x="2580786" y="709090"/>
                  </a:lnTo>
                  <a:lnTo>
                    <a:pt x="2989223" y="709090"/>
                  </a:lnTo>
                  <a:lnTo>
                    <a:pt x="2989223" y="832410"/>
                  </a:lnTo>
                  <a:lnTo>
                    <a:pt x="2850085" y="832410"/>
                  </a:lnTo>
                  <a:lnTo>
                    <a:pt x="2715435" y="986560"/>
                  </a:lnTo>
                  <a:close/>
                </a:path>
                <a:path w="2989579" h="2251075">
                  <a:moveTo>
                    <a:pt x="2446136" y="937232"/>
                  </a:moveTo>
                  <a:lnTo>
                    <a:pt x="2306998" y="758418"/>
                  </a:lnTo>
                  <a:lnTo>
                    <a:pt x="2551672" y="758418"/>
                  </a:lnTo>
                  <a:lnTo>
                    <a:pt x="2446136" y="937232"/>
                  </a:lnTo>
                  <a:close/>
                </a:path>
                <a:path w="2989579" h="2251075">
                  <a:moveTo>
                    <a:pt x="2989223" y="869406"/>
                  </a:moveTo>
                  <a:lnTo>
                    <a:pt x="2850085" y="832410"/>
                  </a:lnTo>
                  <a:lnTo>
                    <a:pt x="2989223" y="832410"/>
                  </a:lnTo>
                  <a:lnTo>
                    <a:pt x="2989223" y="869406"/>
                  </a:lnTo>
                  <a:close/>
                </a:path>
                <a:path w="2989579" h="2251075">
                  <a:moveTo>
                    <a:pt x="1665617" y="1652489"/>
                  </a:moveTo>
                  <a:lnTo>
                    <a:pt x="1359962" y="1652489"/>
                  </a:lnTo>
                  <a:lnTo>
                    <a:pt x="1494611" y="1276362"/>
                  </a:lnTo>
                  <a:lnTo>
                    <a:pt x="1629261" y="1418181"/>
                  </a:lnTo>
                  <a:lnTo>
                    <a:pt x="1716783" y="1418181"/>
                  </a:lnTo>
                  <a:lnTo>
                    <a:pt x="1665617" y="1652489"/>
                  </a:lnTo>
                  <a:close/>
                </a:path>
                <a:path w="2989579" h="2251075">
                  <a:moveTo>
                    <a:pt x="1030070" y="1658655"/>
                  </a:moveTo>
                  <a:lnTo>
                    <a:pt x="408437" y="1658655"/>
                  </a:lnTo>
                  <a:lnTo>
                    <a:pt x="543087" y="1516836"/>
                  </a:lnTo>
                  <a:lnTo>
                    <a:pt x="677736" y="1498338"/>
                  </a:lnTo>
                  <a:lnTo>
                    <a:pt x="816874" y="1381184"/>
                  </a:lnTo>
                  <a:lnTo>
                    <a:pt x="951524" y="1615492"/>
                  </a:lnTo>
                  <a:lnTo>
                    <a:pt x="1030070" y="1658655"/>
                  </a:lnTo>
                  <a:close/>
                </a:path>
                <a:path w="2989579" h="2251075">
                  <a:moveTo>
                    <a:pt x="1657538" y="1689485"/>
                  </a:moveTo>
                  <a:lnTo>
                    <a:pt x="1086174" y="1689485"/>
                  </a:lnTo>
                  <a:lnTo>
                    <a:pt x="1220824" y="1615492"/>
                  </a:lnTo>
                  <a:lnTo>
                    <a:pt x="1359962" y="1652489"/>
                  </a:lnTo>
                  <a:lnTo>
                    <a:pt x="1665617" y="1652489"/>
                  </a:lnTo>
                  <a:lnTo>
                    <a:pt x="1657538" y="1689485"/>
                  </a:lnTo>
                  <a:close/>
                </a:path>
                <a:path w="2989579" h="2251075">
                  <a:moveTo>
                    <a:pt x="0" y="1948457"/>
                  </a:moveTo>
                  <a:lnTo>
                    <a:pt x="134649" y="1892963"/>
                  </a:lnTo>
                  <a:lnTo>
                    <a:pt x="273787" y="1640157"/>
                  </a:lnTo>
                  <a:lnTo>
                    <a:pt x="408437" y="1658655"/>
                  </a:lnTo>
                  <a:lnTo>
                    <a:pt x="1030070" y="1658655"/>
                  </a:lnTo>
                  <a:lnTo>
                    <a:pt x="1086174" y="1689485"/>
                  </a:lnTo>
                  <a:lnTo>
                    <a:pt x="1657538" y="1689485"/>
                  </a:lnTo>
                  <a:lnTo>
                    <a:pt x="1629261" y="1818971"/>
                  </a:lnTo>
                  <a:lnTo>
                    <a:pt x="1494611" y="1818971"/>
                  </a:lnTo>
                  <a:lnTo>
                    <a:pt x="1468089" y="1899129"/>
                  </a:lnTo>
                  <a:lnTo>
                    <a:pt x="134649" y="1899129"/>
                  </a:lnTo>
                  <a:lnTo>
                    <a:pt x="0" y="1948457"/>
                  </a:lnTo>
                  <a:close/>
                </a:path>
                <a:path w="2989579" h="2251075">
                  <a:moveTo>
                    <a:pt x="543087" y="2022449"/>
                  </a:moveTo>
                  <a:lnTo>
                    <a:pt x="408437" y="2022449"/>
                  </a:lnTo>
                  <a:lnTo>
                    <a:pt x="273787" y="1942291"/>
                  </a:lnTo>
                  <a:lnTo>
                    <a:pt x="134649" y="1899129"/>
                  </a:lnTo>
                  <a:lnTo>
                    <a:pt x="1468089" y="1899129"/>
                  </a:lnTo>
                  <a:lnTo>
                    <a:pt x="1447688" y="1960789"/>
                  </a:lnTo>
                  <a:lnTo>
                    <a:pt x="816874" y="1960789"/>
                  </a:lnTo>
                  <a:lnTo>
                    <a:pt x="677736" y="1966955"/>
                  </a:lnTo>
                  <a:lnTo>
                    <a:pt x="543087" y="2022449"/>
                  </a:lnTo>
                  <a:close/>
                </a:path>
                <a:path w="2989579" h="2251075">
                  <a:moveTo>
                    <a:pt x="1086174" y="2250591"/>
                  </a:moveTo>
                  <a:lnTo>
                    <a:pt x="951524" y="2201263"/>
                  </a:lnTo>
                  <a:lnTo>
                    <a:pt x="816874" y="1960789"/>
                  </a:lnTo>
                  <a:lnTo>
                    <a:pt x="1447688" y="1960789"/>
                  </a:lnTo>
                  <a:lnTo>
                    <a:pt x="1382403" y="2158101"/>
                  </a:lnTo>
                  <a:lnTo>
                    <a:pt x="1220824" y="2158101"/>
                  </a:lnTo>
                  <a:lnTo>
                    <a:pt x="1086174" y="2250591"/>
                  </a:lnTo>
                  <a:close/>
                </a:path>
                <a:path w="2989579" h="2251075">
                  <a:moveTo>
                    <a:pt x="1359962" y="2225927"/>
                  </a:moveTo>
                  <a:lnTo>
                    <a:pt x="1220824" y="2158101"/>
                  </a:lnTo>
                  <a:lnTo>
                    <a:pt x="1382403" y="2158101"/>
                  </a:lnTo>
                  <a:lnTo>
                    <a:pt x="1359962" y="2225927"/>
                  </a:lnTo>
                  <a:close/>
                </a:path>
              </a:pathLst>
            </a:custGeom>
            <a:solidFill>
              <a:srgbClr val="5F81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16369" y="2061592"/>
              <a:ext cx="1629410" cy="2170430"/>
            </a:xfrm>
            <a:custGeom>
              <a:avLst/>
              <a:gdLst/>
              <a:ahLst/>
              <a:cxnLst/>
              <a:rect l="l" t="t" r="r" b="b"/>
              <a:pathLst>
                <a:path w="1629409" h="2170429">
                  <a:moveTo>
                    <a:pt x="0" y="2170427"/>
                  </a:moveTo>
                  <a:lnTo>
                    <a:pt x="134649" y="1541496"/>
                  </a:lnTo>
                  <a:lnTo>
                    <a:pt x="269298" y="1436675"/>
                  </a:lnTo>
                  <a:lnTo>
                    <a:pt x="403948" y="875570"/>
                  </a:lnTo>
                  <a:lnTo>
                    <a:pt x="543085" y="628930"/>
                  </a:lnTo>
                  <a:lnTo>
                    <a:pt x="677735" y="554938"/>
                  </a:lnTo>
                  <a:lnTo>
                    <a:pt x="812384" y="505610"/>
                  </a:lnTo>
                  <a:lnTo>
                    <a:pt x="947033" y="462449"/>
                  </a:lnTo>
                  <a:lnTo>
                    <a:pt x="1086171" y="246639"/>
                  </a:lnTo>
                  <a:lnTo>
                    <a:pt x="1220821" y="0"/>
                  </a:lnTo>
                  <a:lnTo>
                    <a:pt x="1355470" y="283635"/>
                  </a:lnTo>
                  <a:lnTo>
                    <a:pt x="1490119" y="487113"/>
                  </a:lnTo>
                  <a:lnTo>
                    <a:pt x="1629257" y="499445"/>
                  </a:lnTo>
                  <a:lnTo>
                    <a:pt x="1629257" y="517942"/>
                  </a:lnTo>
                  <a:lnTo>
                    <a:pt x="1220821" y="517942"/>
                  </a:lnTo>
                  <a:lnTo>
                    <a:pt x="1086171" y="702922"/>
                  </a:lnTo>
                  <a:lnTo>
                    <a:pt x="947033" y="758416"/>
                  </a:lnTo>
                  <a:lnTo>
                    <a:pt x="812384" y="764582"/>
                  </a:lnTo>
                  <a:lnTo>
                    <a:pt x="677735" y="832408"/>
                  </a:lnTo>
                  <a:lnTo>
                    <a:pt x="543085" y="881736"/>
                  </a:lnTo>
                  <a:lnTo>
                    <a:pt x="403948" y="1227031"/>
                  </a:lnTo>
                  <a:lnTo>
                    <a:pt x="296228" y="1794302"/>
                  </a:lnTo>
                  <a:lnTo>
                    <a:pt x="134649" y="1794302"/>
                  </a:lnTo>
                  <a:lnTo>
                    <a:pt x="0" y="2170427"/>
                  </a:lnTo>
                  <a:close/>
                </a:path>
                <a:path w="1629409" h="2170429">
                  <a:moveTo>
                    <a:pt x="1629257" y="949562"/>
                  </a:moveTo>
                  <a:lnTo>
                    <a:pt x="1490119" y="850906"/>
                  </a:lnTo>
                  <a:lnTo>
                    <a:pt x="1355470" y="826242"/>
                  </a:lnTo>
                  <a:lnTo>
                    <a:pt x="1220821" y="517942"/>
                  </a:lnTo>
                  <a:lnTo>
                    <a:pt x="1629257" y="517942"/>
                  </a:lnTo>
                  <a:lnTo>
                    <a:pt x="1629257" y="949562"/>
                  </a:lnTo>
                  <a:close/>
                </a:path>
                <a:path w="1629409" h="2170429">
                  <a:moveTo>
                    <a:pt x="269298" y="1936120"/>
                  </a:moveTo>
                  <a:lnTo>
                    <a:pt x="134649" y="1794302"/>
                  </a:lnTo>
                  <a:lnTo>
                    <a:pt x="296228" y="1794302"/>
                  </a:lnTo>
                  <a:lnTo>
                    <a:pt x="269298" y="1936120"/>
                  </a:lnTo>
                  <a:close/>
                </a:path>
              </a:pathLst>
            </a:custGeom>
            <a:solidFill>
              <a:srgbClr val="859B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34140" y="1759459"/>
              <a:ext cx="2312035" cy="2510155"/>
            </a:xfrm>
            <a:custGeom>
              <a:avLst/>
              <a:gdLst/>
              <a:ahLst/>
              <a:cxnLst/>
              <a:rect l="l" t="t" r="r" b="b"/>
              <a:pathLst>
                <a:path w="2312034" h="2510154">
                  <a:moveTo>
                    <a:pt x="1055097" y="1307187"/>
                  </a:moveTo>
                  <a:lnTo>
                    <a:pt x="951521" y="1307187"/>
                  </a:lnTo>
                  <a:lnTo>
                    <a:pt x="1086170" y="850904"/>
                  </a:lnTo>
                  <a:lnTo>
                    <a:pt x="1225307" y="561103"/>
                  </a:lnTo>
                  <a:lnTo>
                    <a:pt x="1359956" y="487112"/>
                  </a:lnTo>
                  <a:lnTo>
                    <a:pt x="1494606" y="363792"/>
                  </a:lnTo>
                  <a:lnTo>
                    <a:pt x="1629255" y="332962"/>
                  </a:lnTo>
                  <a:lnTo>
                    <a:pt x="1768392" y="277468"/>
                  </a:lnTo>
                  <a:lnTo>
                    <a:pt x="1903042" y="55493"/>
                  </a:lnTo>
                  <a:lnTo>
                    <a:pt x="2037691" y="0"/>
                  </a:lnTo>
                  <a:lnTo>
                    <a:pt x="2172340" y="295966"/>
                  </a:lnTo>
                  <a:lnTo>
                    <a:pt x="2181036" y="302132"/>
                  </a:lnTo>
                  <a:lnTo>
                    <a:pt x="1903042" y="302132"/>
                  </a:lnTo>
                  <a:lnTo>
                    <a:pt x="1768392" y="548771"/>
                  </a:lnTo>
                  <a:lnTo>
                    <a:pt x="1629255" y="764581"/>
                  </a:lnTo>
                  <a:lnTo>
                    <a:pt x="1494606" y="807743"/>
                  </a:lnTo>
                  <a:lnTo>
                    <a:pt x="1359956" y="857070"/>
                  </a:lnTo>
                  <a:lnTo>
                    <a:pt x="1225307" y="931062"/>
                  </a:lnTo>
                  <a:lnTo>
                    <a:pt x="1086170" y="1177701"/>
                  </a:lnTo>
                  <a:lnTo>
                    <a:pt x="1055097" y="1307187"/>
                  </a:lnTo>
                  <a:close/>
                </a:path>
                <a:path w="2312034" h="2510154">
                  <a:moveTo>
                    <a:pt x="2311478" y="801577"/>
                  </a:moveTo>
                  <a:lnTo>
                    <a:pt x="2172340" y="789245"/>
                  </a:lnTo>
                  <a:lnTo>
                    <a:pt x="2037691" y="585767"/>
                  </a:lnTo>
                  <a:lnTo>
                    <a:pt x="1903042" y="302132"/>
                  </a:lnTo>
                  <a:lnTo>
                    <a:pt x="2181036" y="302132"/>
                  </a:lnTo>
                  <a:lnTo>
                    <a:pt x="2311478" y="394622"/>
                  </a:lnTo>
                  <a:lnTo>
                    <a:pt x="2311478" y="801577"/>
                  </a:lnTo>
                  <a:close/>
                </a:path>
                <a:path w="2312034" h="2510154">
                  <a:moveTo>
                    <a:pt x="832712" y="1831295"/>
                  </a:moveTo>
                  <a:lnTo>
                    <a:pt x="408435" y="1831295"/>
                  </a:lnTo>
                  <a:lnTo>
                    <a:pt x="543085" y="1806631"/>
                  </a:lnTo>
                  <a:lnTo>
                    <a:pt x="682222" y="1757303"/>
                  </a:lnTo>
                  <a:lnTo>
                    <a:pt x="816871" y="1239361"/>
                  </a:lnTo>
                  <a:lnTo>
                    <a:pt x="951521" y="1307187"/>
                  </a:lnTo>
                  <a:lnTo>
                    <a:pt x="1055097" y="1307187"/>
                  </a:lnTo>
                  <a:lnTo>
                    <a:pt x="951521" y="1738805"/>
                  </a:lnTo>
                  <a:lnTo>
                    <a:pt x="832712" y="1831295"/>
                  </a:lnTo>
                  <a:close/>
                </a:path>
                <a:path w="2312034" h="2510154">
                  <a:moveTo>
                    <a:pt x="0" y="2318407"/>
                  </a:moveTo>
                  <a:lnTo>
                    <a:pt x="139137" y="2188921"/>
                  </a:lnTo>
                  <a:lnTo>
                    <a:pt x="273786" y="1757303"/>
                  </a:lnTo>
                  <a:lnTo>
                    <a:pt x="408435" y="1831295"/>
                  </a:lnTo>
                  <a:lnTo>
                    <a:pt x="832712" y="1831295"/>
                  </a:lnTo>
                  <a:lnTo>
                    <a:pt x="816871" y="1843627"/>
                  </a:lnTo>
                  <a:lnTo>
                    <a:pt x="740306" y="2201253"/>
                  </a:lnTo>
                  <a:lnTo>
                    <a:pt x="139137" y="2201253"/>
                  </a:lnTo>
                  <a:lnTo>
                    <a:pt x="0" y="2318407"/>
                  </a:lnTo>
                  <a:close/>
                </a:path>
                <a:path w="2312034" h="2510154">
                  <a:moveTo>
                    <a:pt x="408435" y="2509552"/>
                  </a:moveTo>
                  <a:lnTo>
                    <a:pt x="273786" y="2435560"/>
                  </a:lnTo>
                  <a:lnTo>
                    <a:pt x="139137" y="2201253"/>
                  </a:lnTo>
                  <a:lnTo>
                    <a:pt x="740306" y="2201253"/>
                  </a:lnTo>
                  <a:lnTo>
                    <a:pt x="690143" y="2435560"/>
                  </a:lnTo>
                  <a:lnTo>
                    <a:pt x="543085" y="2435560"/>
                  </a:lnTo>
                  <a:lnTo>
                    <a:pt x="408435" y="2509552"/>
                  </a:lnTo>
                  <a:close/>
                </a:path>
                <a:path w="2312034" h="2510154">
                  <a:moveTo>
                    <a:pt x="682222" y="2472556"/>
                  </a:moveTo>
                  <a:lnTo>
                    <a:pt x="543085" y="2435560"/>
                  </a:lnTo>
                  <a:lnTo>
                    <a:pt x="690143" y="2435560"/>
                  </a:lnTo>
                  <a:lnTo>
                    <a:pt x="682222" y="2472556"/>
                  </a:lnTo>
                  <a:close/>
                </a:path>
              </a:pathLst>
            </a:custGeom>
            <a:solidFill>
              <a:srgbClr val="9FA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78672" y="2123252"/>
              <a:ext cx="2850515" cy="2404745"/>
            </a:xfrm>
            <a:custGeom>
              <a:avLst/>
              <a:gdLst/>
              <a:ahLst/>
              <a:cxnLst/>
              <a:rect l="l" t="t" r="r" b="b"/>
              <a:pathLst>
                <a:path w="2850515" h="2404745">
                  <a:moveTo>
                    <a:pt x="2308809" y="937228"/>
                  </a:moveTo>
                  <a:lnTo>
                    <a:pt x="2306989" y="937228"/>
                  </a:lnTo>
                  <a:lnTo>
                    <a:pt x="2441638" y="480946"/>
                  </a:lnTo>
                  <a:lnTo>
                    <a:pt x="2580776" y="191145"/>
                  </a:lnTo>
                  <a:lnTo>
                    <a:pt x="2715425" y="117153"/>
                  </a:lnTo>
                  <a:lnTo>
                    <a:pt x="2850074" y="0"/>
                  </a:lnTo>
                  <a:lnTo>
                    <a:pt x="2715425" y="123319"/>
                  </a:lnTo>
                  <a:lnTo>
                    <a:pt x="2580776" y="197311"/>
                  </a:lnTo>
                  <a:lnTo>
                    <a:pt x="2441638" y="487112"/>
                  </a:lnTo>
                  <a:lnTo>
                    <a:pt x="2308809" y="937228"/>
                  </a:lnTo>
                  <a:close/>
                </a:path>
                <a:path w="2850515" h="2404745">
                  <a:moveTo>
                    <a:pt x="2121045" y="1072880"/>
                  </a:moveTo>
                  <a:lnTo>
                    <a:pt x="1763904" y="1072880"/>
                  </a:lnTo>
                  <a:lnTo>
                    <a:pt x="1898553" y="992722"/>
                  </a:lnTo>
                  <a:lnTo>
                    <a:pt x="2037691" y="943394"/>
                  </a:lnTo>
                  <a:lnTo>
                    <a:pt x="2172340" y="869402"/>
                  </a:lnTo>
                  <a:lnTo>
                    <a:pt x="2184581" y="875568"/>
                  </a:lnTo>
                  <a:lnTo>
                    <a:pt x="2172340" y="875568"/>
                  </a:lnTo>
                  <a:lnTo>
                    <a:pt x="2121045" y="1072880"/>
                  </a:lnTo>
                  <a:close/>
                </a:path>
                <a:path w="2850515" h="2404745">
                  <a:moveTo>
                    <a:pt x="2306989" y="943394"/>
                  </a:moveTo>
                  <a:lnTo>
                    <a:pt x="2172340" y="875568"/>
                  </a:lnTo>
                  <a:lnTo>
                    <a:pt x="2184581" y="875568"/>
                  </a:lnTo>
                  <a:lnTo>
                    <a:pt x="2306989" y="937228"/>
                  </a:lnTo>
                  <a:lnTo>
                    <a:pt x="2308809" y="937228"/>
                  </a:lnTo>
                  <a:lnTo>
                    <a:pt x="2306989" y="943394"/>
                  </a:lnTo>
                  <a:close/>
                </a:path>
                <a:path w="2850515" h="2404745">
                  <a:moveTo>
                    <a:pt x="1600401" y="1486000"/>
                  </a:moveTo>
                  <a:lnTo>
                    <a:pt x="1086170" y="1486000"/>
                  </a:lnTo>
                  <a:lnTo>
                    <a:pt x="1220819" y="1381178"/>
                  </a:lnTo>
                  <a:lnTo>
                    <a:pt x="1355468" y="1325685"/>
                  </a:lnTo>
                  <a:lnTo>
                    <a:pt x="1494606" y="1251693"/>
                  </a:lnTo>
                  <a:lnTo>
                    <a:pt x="1629255" y="955726"/>
                  </a:lnTo>
                  <a:lnTo>
                    <a:pt x="1763904" y="1072880"/>
                  </a:lnTo>
                  <a:lnTo>
                    <a:pt x="2121045" y="1072880"/>
                  </a:lnTo>
                  <a:lnTo>
                    <a:pt x="2037691" y="1393510"/>
                  </a:lnTo>
                  <a:lnTo>
                    <a:pt x="1629255" y="1393510"/>
                  </a:lnTo>
                  <a:lnTo>
                    <a:pt x="1600401" y="1486000"/>
                  </a:lnTo>
                  <a:close/>
                </a:path>
                <a:path w="2850515" h="2404745">
                  <a:moveTo>
                    <a:pt x="1498453" y="1812797"/>
                  </a:moveTo>
                  <a:lnTo>
                    <a:pt x="408435" y="1812797"/>
                  </a:lnTo>
                  <a:lnTo>
                    <a:pt x="543085" y="1751137"/>
                  </a:lnTo>
                  <a:lnTo>
                    <a:pt x="677734" y="1714141"/>
                  </a:lnTo>
                  <a:lnTo>
                    <a:pt x="812383" y="1596988"/>
                  </a:lnTo>
                  <a:lnTo>
                    <a:pt x="951521" y="1307187"/>
                  </a:lnTo>
                  <a:lnTo>
                    <a:pt x="1086170" y="1486000"/>
                  </a:lnTo>
                  <a:lnTo>
                    <a:pt x="1600401" y="1486000"/>
                  </a:lnTo>
                  <a:lnTo>
                    <a:pt x="1498453" y="1812797"/>
                  </a:lnTo>
                  <a:close/>
                </a:path>
                <a:path w="2850515" h="2404745">
                  <a:moveTo>
                    <a:pt x="1763904" y="1467502"/>
                  </a:moveTo>
                  <a:lnTo>
                    <a:pt x="1629255" y="1393510"/>
                  </a:lnTo>
                  <a:lnTo>
                    <a:pt x="2037691" y="1393510"/>
                  </a:lnTo>
                  <a:lnTo>
                    <a:pt x="1898553" y="1442838"/>
                  </a:lnTo>
                  <a:lnTo>
                    <a:pt x="1763904" y="1467502"/>
                  </a:lnTo>
                  <a:close/>
                </a:path>
                <a:path w="2850515" h="2404745">
                  <a:moveTo>
                    <a:pt x="0" y="1960780"/>
                  </a:moveTo>
                  <a:lnTo>
                    <a:pt x="134649" y="1911452"/>
                  </a:lnTo>
                  <a:lnTo>
                    <a:pt x="273786" y="1689477"/>
                  </a:lnTo>
                  <a:lnTo>
                    <a:pt x="408435" y="1812797"/>
                  </a:lnTo>
                  <a:lnTo>
                    <a:pt x="1498453" y="1812797"/>
                  </a:lnTo>
                  <a:lnTo>
                    <a:pt x="1494606" y="1825129"/>
                  </a:lnTo>
                  <a:lnTo>
                    <a:pt x="1395222" y="1917618"/>
                  </a:lnTo>
                  <a:lnTo>
                    <a:pt x="134649" y="1917618"/>
                  </a:lnTo>
                  <a:lnTo>
                    <a:pt x="0" y="1960780"/>
                  </a:lnTo>
                  <a:close/>
                </a:path>
                <a:path w="2850515" h="2404745">
                  <a:moveTo>
                    <a:pt x="408435" y="2380067"/>
                  </a:moveTo>
                  <a:lnTo>
                    <a:pt x="273786" y="2034772"/>
                  </a:lnTo>
                  <a:lnTo>
                    <a:pt x="134649" y="1917618"/>
                  </a:lnTo>
                  <a:lnTo>
                    <a:pt x="1395222" y="1917618"/>
                  </a:lnTo>
                  <a:lnTo>
                    <a:pt x="1355468" y="1954614"/>
                  </a:lnTo>
                  <a:lnTo>
                    <a:pt x="1220819" y="1973112"/>
                  </a:lnTo>
                  <a:lnTo>
                    <a:pt x="1103733" y="2096432"/>
                  </a:lnTo>
                  <a:lnTo>
                    <a:pt x="951521" y="2096432"/>
                  </a:lnTo>
                  <a:lnTo>
                    <a:pt x="812383" y="2349237"/>
                  </a:lnTo>
                  <a:lnTo>
                    <a:pt x="543085" y="2349237"/>
                  </a:lnTo>
                  <a:lnTo>
                    <a:pt x="408435" y="2380067"/>
                  </a:lnTo>
                  <a:close/>
                </a:path>
                <a:path w="2850515" h="2404745">
                  <a:moveTo>
                    <a:pt x="1086170" y="2114930"/>
                  </a:moveTo>
                  <a:lnTo>
                    <a:pt x="951521" y="2096432"/>
                  </a:lnTo>
                  <a:lnTo>
                    <a:pt x="1103733" y="2096432"/>
                  </a:lnTo>
                  <a:lnTo>
                    <a:pt x="1086170" y="2114930"/>
                  </a:lnTo>
                  <a:close/>
                </a:path>
                <a:path w="2850515" h="2404745">
                  <a:moveTo>
                    <a:pt x="677734" y="2404731"/>
                  </a:moveTo>
                  <a:lnTo>
                    <a:pt x="543085" y="2349237"/>
                  </a:lnTo>
                  <a:lnTo>
                    <a:pt x="812383" y="2349237"/>
                  </a:lnTo>
                  <a:lnTo>
                    <a:pt x="677734" y="2404731"/>
                  </a:lnTo>
                  <a:close/>
                </a:path>
              </a:pathLst>
            </a:custGeom>
            <a:solidFill>
              <a:srgbClr val="B7C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49416" y="1759459"/>
              <a:ext cx="5296535" cy="3471545"/>
            </a:xfrm>
            <a:custGeom>
              <a:avLst/>
              <a:gdLst/>
              <a:ahLst/>
              <a:cxnLst/>
              <a:rect l="l" t="t" r="r" b="b"/>
              <a:pathLst>
                <a:path w="5296534" h="3471545">
                  <a:moveTo>
                    <a:pt x="0" y="3471445"/>
                  </a:moveTo>
                  <a:lnTo>
                    <a:pt x="134649" y="3471445"/>
                  </a:lnTo>
                  <a:lnTo>
                    <a:pt x="273786" y="3385121"/>
                  </a:lnTo>
                  <a:lnTo>
                    <a:pt x="408435" y="3249469"/>
                  </a:lnTo>
                  <a:lnTo>
                    <a:pt x="543085" y="3156980"/>
                  </a:lnTo>
                  <a:lnTo>
                    <a:pt x="677734" y="3045992"/>
                  </a:lnTo>
                  <a:lnTo>
                    <a:pt x="816871" y="2898009"/>
                  </a:lnTo>
                  <a:lnTo>
                    <a:pt x="951521" y="2799353"/>
                  </a:lnTo>
                  <a:lnTo>
                    <a:pt x="1086170" y="2706863"/>
                  </a:lnTo>
                  <a:lnTo>
                    <a:pt x="1220819" y="2688366"/>
                  </a:lnTo>
                  <a:lnTo>
                    <a:pt x="1359957" y="2565046"/>
                  </a:lnTo>
                  <a:lnTo>
                    <a:pt x="1494606" y="2491054"/>
                  </a:lnTo>
                  <a:lnTo>
                    <a:pt x="1629255" y="2324573"/>
                  </a:lnTo>
                  <a:lnTo>
                    <a:pt x="1763904" y="2275245"/>
                  </a:lnTo>
                  <a:lnTo>
                    <a:pt x="1903042" y="2053270"/>
                  </a:lnTo>
                  <a:lnTo>
                    <a:pt x="2037691" y="2176589"/>
                  </a:lnTo>
                  <a:lnTo>
                    <a:pt x="2172340" y="2114930"/>
                  </a:lnTo>
                  <a:lnTo>
                    <a:pt x="2306989" y="2077934"/>
                  </a:lnTo>
                  <a:lnTo>
                    <a:pt x="2441639" y="1960780"/>
                  </a:lnTo>
                  <a:lnTo>
                    <a:pt x="2580776" y="1670979"/>
                  </a:lnTo>
                  <a:lnTo>
                    <a:pt x="2715425" y="1849793"/>
                  </a:lnTo>
                  <a:lnTo>
                    <a:pt x="2850074" y="1744971"/>
                  </a:lnTo>
                  <a:lnTo>
                    <a:pt x="2984724" y="1689477"/>
                  </a:lnTo>
                  <a:lnTo>
                    <a:pt x="3123861" y="1615485"/>
                  </a:lnTo>
                  <a:lnTo>
                    <a:pt x="3258510" y="1319519"/>
                  </a:lnTo>
                  <a:lnTo>
                    <a:pt x="3393160" y="1436672"/>
                  </a:lnTo>
                  <a:lnTo>
                    <a:pt x="3527809" y="1356514"/>
                  </a:lnTo>
                  <a:lnTo>
                    <a:pt x="3666946" y="1307187"/>
                  </a:lnTo>
                  <a:lnTo>
                    <a:pt x="3801596" y="1233195"/>
                  </a:lnTo>
                  <a:lnTo>
                    <a:pt x="3936245" y="1301021"/>
                  </a:lnTo>
                  <a:lnTo>
                    <a:pt x="4070894" y="844738"/>
                  </a:lnTo>
                  <a:lnTo>
                    <a:pt x="4210031" y="554937"/>
                  </a:lnTo>
                  <a:lnTo>
                    <a:pt x="4344681" y="480946"/>
                  </a:lnTo>
                  <a:lnTo>
                    <a:pt x="4479330" y="363792"/>
                  </a:lnTo>
                  <a:lnTo>
                    <a:pt x="4613979" y="332962"/>
                  </a:lnTo>
                  <a:lnTo>
                    <a:pt x="4753117" y="277468"/>
                  </a:lnTo>
                  <a:lnTo>
                    <a:pt x="4887766" y="55493"/>
                  </a:lnTo>
                  <a:lnTo>
                    <a:pt x="5022415" y="0"/>
                  </a:lnTo>
                  <a:lnTo>
                    <a:pt x="5157064" y="295966"/>
                  </a:lnTo>
                  <a:lnTo>
                    <a:pt x="5296202" y="394622"/>
                  </a:lnTo>
                </a:path>
              </a:pathLst>
            </a:custGeom>
            <a:ln w="19477">
              <a:solidFill>
                <a:srgbClr val="2C3B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7741" y="267800"/>
            <a:ext cx="51892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325" dirty="0"/>
              <a:t>C</a:t>
            </a:r>
            <a:r>
              <a:rPr spc="-90" dirty="0"/>
              <a:t>l</a:t>
            </a:r>
            <a:r>
              <a:rPr spc="-175" dirty="0"/>
              <a:t>o</a:t>
            </a:r>
            <a:r>
              <a:rPr spc="-250" dirty="0"/>
              <a:t>u</a:t>
            </a:r>
            <a:r>
              <a:rPr spc="-220" dirty="0"/>
              <a:t>d</a:t>
            </a:r>
            <a:r>
              <a:rPr spc="-160" dirty="0"/>
              <a:t> </a:t>
            </a:r>
            <a:r>
              <a:rPr spc="-350" dirty="0"/>
              <a:t>S</a:t>
            </a:r>
            <a:r>
              <a:rPr spc="-254" dirty="0"/>
              <a:t>e</a:t>
            </a:r>
            <a:r>
              <a:rPr spc="-75" dirty="0"/>
              <a:t>r</a:t>
            </a:r>
            <a:r>
              <a:rPr spc="-245" dirty="0"/>
              <a:t>v</a:t>
            </a:r>
            <a:r>
              <a:rPr spc="-130" dirty="0"/>
              <a:t>i</a:t>
            </a:r>
            <a:r>
              <a:rPr spc="-260" dirty="0"/>
              <a:t>c</a:t>
            </a:r>
            <a:r>
              <a:rPr spc="-235" dirty="0"/>
              <a:t>e</a:t>
            </a:r>
            <a:r>
              <a:rPr spc="-180" dirty="0"/>
              <a:t> </a:t>
            </a:r>
            <a:r>
              <a:rPr spc="-235" dirty="0"/>
              <a:t>h</a:t>
            </a:r>
            <a:r>
              <a:rPr spc="-175" dirty="0"/>
              <a:t>el</a:t>
            </a:r>
            <a:r>
              <a:rPr spc="-204" dirty="0"/>
              <a:t>p</a:t>
            </a:r>
            <a:r>
              <a:rPr spc="-229" dirty="0"/>
              <a:t>e</a:t>
            </a:r>
            <a:r>
              <a:rPr spc="-220" dirty="0"/>
              <a:t>d</a:t>
            </a:r>
            <a:r>
              <a:rPr spc="-130" dirty="0"/>
              <a:t> </a:t>
            </a:r>
            <a:r>
              <a:rPr spc="-210" dirty="0"/>
              <a:t>u</a:t>
            </a:r>
            <a:r>
              <a:rPr spc="-295" dirty="0"/>
              <a:t>s</a:t>
            </a:r>
            <a:r>
              <a:rPr spc="-185" dirty="0"/>
              <a:t> </a:t>
            </a:r>
            <a:r>
              <a:rPr spc="-220" dirty="0"/>
              <a:t>to</a:t>
            </a:r>
            <a:r>
              <a:rPr spc="-185" dirty="0"/>
              <a:t> </a:t>
            </a:r>
            <a:r>
              <a:rPr spc="-160" dirty="0"/>
              <a:t>r</a:t>
            </a:r>
            <a:r>
              <a:rPr spc="-229" dirty="0"/>
              <a:t>e</a:t>
            </a:r>
            <a:r>
              <a:rPr spc="-250" dirty="0"/>
              <a:t>d</a:t>
            </a:r>
            <a:r>
              <a:rPr spc="-240" dirty="0"/>
              <a:t>u</a:t>
            </a:r>
            <a:r>
              <a:rPr spc="-254" dirty="0"/>
              <a:t>c</a:t>
            </a:r>
            <a:r>
              <a:rPr spc="-155" dirty="0"/>
              <a:t>e  </a:t>
            </a:r>
            <a:r>
              <a:rPr spc="-204" dirty="0"/>
              <a:t>p</a:t>
            </a:r>
            <a:r>
              <a:rPr spc="-254" dirty="0"/>
              <a:t>e</a:t>
            </a:r>
            <a:r>
              <a:rPr spc="-60" dirty="0"/>
              <a:t>r</a:t>
            </a:r>
            <a:r>
              <a:rPr spc="-210" dirty="0"/>
              <a:t>f</a:t>
            </a:r>
            <a:r>
              <a:rPr spc="-185" dirty="0"/>
              <a:t>o</a:t>
            </a:r>
            <a:r>
              <a:rPr spc="-175" dirty="0"/>
              <a:t>r</a:t>
            </a:r>
            <a:r>
              <a:rPr spc="-290" dirty="0"/>
              <a:t>m</a:t>
            </a:r>
            <a:r>
              <a:rPr spc="-270" dirty="0"/>
              <a:t>an</a:t>
            </a:r>
            <a:r>
              <a:rPr spc="-225" dirty="0"/>
              <a:t>c</a:t>
            </a:r>
            <a:r>
              <a:rPr spc="-235" dirty="0"/>
              <a:t>e</a:t>
            </a:r>
            <a:r>
              <a:rPr spc="-165" dirty="0"/>
              <a:t> </a:t>
            </a:r>
            <a:r>
              <a:rPr spc="-120" dirty="0"/>
              <a:t>i</a:t>
            </a:r>
            <a:r>
              <a:rPr spc="-320" dirty="0"/>
              <a:t>m</a:t>
            </a:r>
            <a:r>
              <a:rPr spc="-220" dirty="0"/>
              <a:t>p</a:t>
            </a:r>
            <a:r>
              <a:rPr spc="-275" dirty="0"/>
              <a:t>a</a:t>
            </a:r>
            <a:r>
              <a:rPr spc="-185" dirty="0"/>
              <a:t>c</a:t>
            </a:r>
            <a:r>
              <a:rPr spc="-195" dirty="0"/>
              <a:t>t</a:t>
            </a:r>
            <a:r>
              <a:rPr spc="-295" dirty="0"/>
              <a:t>s</a:t>
            </a:r>
            <a:r>
              <a:rPr spc="-160" dirty="0"/>
              <a:t> </a:t>
            </a:r>
            <a:r>
              <a:rPr spc="-375" dirty="0"/>
              <a:t>w</a:t>
            </a:r>
            <a:r>
              <a:rPr spc="-105" dirty="0"/>
              <a:t>i</a:t>
            </a:r>
            <a:r>
              <a:rPr spc="-245" dirty="0"/>
              <a:t>t</a:t>
            </a:r>
            <a:r>
              <a:rPr spc="-229" dirty="0"/>
              <a:t>h</a:t>
            </a:r>
            <a:r>
              <a:rPr spc="-175" dirty="0"/>
              <a:t> </a:t>
            </a:r>
            <a:r>
              <a:rPr spc="-260" dirty="0"/>
              <a:t>a</a:t>
            </a:r>
            <a:r>
              <a:rPr spc="-225" dirty="0"/>
              <a:t>u</a:t>
            </a:r>
            <a:r>
              <a:rPr spc="-254" dirty="0"/>
              <a:t>t</a:t>
            </a:r>
            <a:r>
              <a:rPr spc="-135" dirty="0"/>
              <a:t>o</a:t>
            </a:r>
            <a:r>
              <a:rPr spc="-215" dirty="0"/>
              <a:t>-  scaling.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3527" y="1925918"/>
            <a:ext cx="4474210" cy="342963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260" dirty="0">
                <a:latin typeface="Tahoma"/>
                <a:cs typeface="Tahoma"/>
              </a:rPr>
              <a:t>Issue</a:t>
            </a:r>
            <a:endParaRPr sz="2200">
              <a:latin typeface="Tahoma"/>
              <a:cs typeface="Tahoma"/>
            </a:endParaRPr>
          </a:p>
          <a:p>
            <a:pPr marL="12700" marR="532130">
              <a:lnSpc>
                <a:spcPct val="99800"/>
              </a:lnSpc>
              <a:spcBef>
                <a:spcPts val="620"/>
              </a:spcBef>
            </a:pPr>
            <a:r>
              <a:rPr sz="1800" spc="-60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5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270" dirty="0">
                <a:latin typeface="Tahoma"/>
                <a:cs typeface="Tahoma"/>
              </a:rPr>
              <a:t>.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On</a:t>
            </a:r>
            <a:r>
              <a:rPr sz="1800" spc="-120" dirty="0">
                <a:latin typeface="Tahoma"/>
                <a:cs typeface="Tahoma"/>
              </a:rPr>
              <a:t>-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em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70" dirty="0">
                <a:latin typeface="Tahoma"/>
                <a:cs typeface="Tahoma"/>
              </a:rPr>
              <a:t>e 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p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110" dirty="0">
                <a:latin typeface="Tahoma"/>
                <a:cs typeface="Tahoma"/>
              </a:rPr>
              <a:t>f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eed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275" dirty="0">
                <a:latin typeface="Tahoma"/>
                <a:cs typeface="Tahoma"/>
              </a:rPr>
              <a:t>,  </a:t>
            </a:r>
            <a:r>
              <a:rPr sz="1800" spc="-60" dirty="0">
                <a:latin typeface="Tahoma"/>
                <a:cs typeface="Tahoma"/>
              </a:rPr>
              <a:t>bu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el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em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10" dirty="0">
                <a:latin typeface="Tahoma"/>
                <a:cs typeface="Tahoma"/>
              </a:rPr>
              <a:t>k</a:t>
            </a:r>
            <a:r>
              <a:rPr sz="1800" spc="-114" dirty="0">
                <a:latin typeface="Tahoma"/>
                <a:cs typeface="Tahoma"/>
              </a:rPr>
              <a:t>s 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si</a:t>
            </a:r>
            <a:r>
              <a:rPr sz="1800" spc="-140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05" dirty="0">
                <a:latin typeface="Tahoma"/>
                <a:cs typeface="Tahoma"/>
              </a:rPr>
              <a:t>-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55" dirty="0">
                <a:latin typeface="Tahoma"/>
                <a:cs typeface="Tahoma"/>
              </a:rPr>
              <a:t>c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 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130" dirty="0">
                <a:latin typeface="Tahoma"/>
                <a:cs typeface="Tahoma"/>
              </a:rPr>
              <a:t>n</a:t>
            </a:r>
            <a:r>
              <a:rPr sz="1800" spc="-65" dirty="0">
                <a:latin typeface="Tahoma"/>
                <a:cs typeface="Tahoma"/>
              </a:rPr>
              <a:t>f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u</a:t>
            </a:r>
            <a:r>
              <a:rPr sz="1800" spc="-25" dirty="0">
                <a:latin typeface="Tahoma"/>
                <a:cs typeface="Tahoma"/>
              </a:rPr>
              <a:t>c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u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2200" spc="-330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21590">
              <a:lnSpc>
                <a:spcPct val="100000"/>
              </a:lnSpc>
              <a:spcBef>
                <a:spcPts val="1805"/>
              </a:spcBef>
            </a:pPr>
            <a:r>
              <a:rPr sz="2200" b="1" spc="-165" dirty="0">
                <a:latin typeface="Tahoma"/>
                <a:cs typeface="Tahoma"/>
              </a:rPr>
              <a:t>Solution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15"/>
              </a:spcBef>
            </a:pPr>
            <a:r>
              <a:rPr sz="1800" spc="-70" dirty="0">
                <a:latin typeface="Tahoma"/>
                <a:cs typeface="Tahoma"/>
              </a:rPr>
              <a:t>AEMaaCS </a:t>
            </a:r>
            <a:r>
              <a:rPr sz="1800" spc="-65" dirty="0">
                <a:latin typeface="Tahoma"/>
                <a:cs typeface="Tahoma"/>
              </a:rPr>
              <a:t>not </a:t>
            </a:r>
            <a:r>
              <a:rPr sz="1800" spc="-45" dirty="0">
                <a:latin typeface="Tahoma"/>
                <a:cs typeface="Tahoma"/>
              </a:rPr>
              <a:t>only </a:t>
            </a:r>
            <a:r>
              <a:rPr sz="1800" spc="-65" dirty="0">
                <a:latin typeface="Tahoma"/>
                <a:cs typeface="Tahoma"/>
              </a:rPr>
              <a:t>helped </a:t>
            </a:r>
            <a:r>
              <a:rPr sz="1800" spc="-95" dirty="0">
                <a:latin typeface="Tahoma"/>
                <a:cs typeface="Tahoma"/>
              </a:rPr>
              <a:t>us </a:t>
            </a:r>
            <a:r>
              <a:rPr sz="1800" spc="-55" dirty="0">
                <a:latin typeface="Tahoma"/>
                <a:cs typeface="Tahoma"/>
              </a:rPr>
              <a:t>with </a:t>
            </a:r>
            <a:r>
              <a:rPr sz="1800" spc="-110" dirty="0">
                <a:latin typeface="Tahoma"/>
                <a:cs typeface="Tahoma"/>
              </a:rPr>
              <a:t>that, </a:t>
            </a:r>
            <a:r>
              <a:rPr sz="1800" spc="-70" dirty="0">
                <a:latin typeface="Tahoma"/>
                <a:cs typeface="Tahoma"/>
              </a:rPr>
              <a:t>but </a:t>
            </a:r>
            <a:r>
              <a:rPr sz="1800" spc="-65" dirty="0">
                <a:latin typeface="Tahoma"/>
                <a:cs typeface="Tahoma"/>
              </a:rPr>
              <a:t>also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reduced the costs </a:t>
            </a:r>
            <a:r>
              <a:rPr sz="1800" spc="-75" dirty="0">
                <a:latin typeface="Tahoma"/>
                <a:cs typeface="Tahoma"/>
              </a:rPr>
              <a:t>we </a:t>
            </a:r>
            <a:r>
              <a:rPr sz="1800" spc="-85" dirty="0">
                <a:latin typeface="Tahoma"/>
                <a:cs typeface="Tahoma"/>
              </a:rPr>
              <a:t>had </a:t>
            </a:r>
            <a:r>
              <a:rPr sz="1800" spc="-90" dirty="0">
                <a:latin typeface="Tahoma"/>
                <a:cs typeface="Tahoma"/>
              </a:rPr>
              <a:t>for </a:t>
            </a:r>
            <a:r>
              <a:rPr sz="1800" spc="-75" dirty="0">
                <a:latin typeface="Tahoma"/>
                <a:cs typeface="Tahoma"/>
              </a:rPr>
              <a:t>our On-premise </a:t>
            </a:r>
            <a:r>
              <a:rPr sz="1800" spc="-70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setup.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We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gained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leverage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by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utilizing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Fastly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CDN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finetuned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Dispatcher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cache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configuration.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2448" y="5451984"/>
            <a:ext cx="21831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90" dirty="0">
                <a:latin typeface="Tahoma"/>
                <a:cs typeface="Tahoma"/>
              </a:rPr>
              <a:t>M</a:t>
            </a:r>
            <a:r>
              <a:rPr sz="1400" spc="-90" dirty="0">
                <a:latin typeface="Tahoma"/>
                <a:cs typeface="Tahoma"/>
              </a:rPr>
              <a:t>aa</a:t>
            </a:r>
            <a:r>
              <a:rPr sz="1400" spc="-50" dirty="0">
                <a:latin typeface="Tahoma"/>
                <a:cs typeface="Tahoma"/>
              </a:rPr>
              <a:t>C</a:t>
            </a:r>
            <a:r>
              <a:rPr sz="1400" spc="-125" dirty="0">
                <a:latin typeface="Tahoma"/>
                <a:cs typeface="Tahoma"/>
              </a:rPr>
              <a:t>S </a:t>
            </a:r>
            <a:r>
              <a:rPr sz="1400" spc="-85" dirty="0">
                <a:latin typeface="Tahoma"/>
                <a:cs typeface="Tahoma"/>
              </a:rPr>
              <a:t>a</a:t>
            </a:r>
            <a:r>
              <a:rPr sz="1400" spc="-60" dirty="0">
                <a:latin typeface="Tahoma"/>
                <a:cs typeface="Tahoma"/>
              </a:rPr>
              <a:t>u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10" dirty="0">
                <a:latin typeface="Tahoma"/>
                <a:cs typeface="Tahoma"/>
              </a:rPr>
              <a:t>o</a:t>
            </a:r>
            <a:r>
              <a:rPr sz="1400" spc="-80" dirty="0">
                <a:latin typeface="Tahoma"/>
                <a:cs typeface="Tahoma"/>
              </a:rPr>
              <a:t>-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c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9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g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t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w</a:t>
            </a:r>
            <a:r>
              <a:rPr sz="1400" spc="-65" dirty="0">
                <a:latin typeface="Tahoma"/>
                <a:cs typeface="Tahoma"/>
              </a:rPr>
              <a:t>o</a:t>
            </a:r>
            <a:r>
              <a:rPr sz="1400" spc="-30" dirty="0">
                <a:latin typeface="Tahoma"/>
                <a:cs typeface="Tahoma"/>
              </a:rPr>
              <a:t>r</a:t>
            </a:r>
            <a:r>
              <a:rPr sz="1400" spc="-65" dirty="0"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4800" y="1914144"/>
            <a:ext cx="603885" cy="603885"/>
            <a:chOff x="304800" y="1914144"/>
            <a:chExt cx="603885" cy="603885"/>
          </a:xfrm>
        </p:grpSpPr>
        <p:sp>
          <p:nvSpPr>
            <p:cNvPr id="19" name="object 19"/>
            <p:cNvSpPr/>
            <p:nvPr/>
          </p:nvSpPr>
          <p:spPr>
            <a:xfrm>
              <a:off x="304800" y="1914144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147" y="1997964"/>
              <a:ext cx="373379" cy="37337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04800" y="3721608"/>
            <a:ext cx="603885" cy="603885"/>
            <a:chOff x="304800" y="3721608"/>
            <a:chExt cx="603885" cy="603885"/>
          </a:xfrm>
        </p:grpSpPr>
        <p:sp>
          <p:nvSpPr>
            <p:cNvPr id="22" name="object 22"/>
            <p:cNvSpPr/>
            <p:nvPr/>
          </p:nvSpPr>
          <p:spPr>
            <a:xfrm>
              <a:off x="304800" y="3721608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3808476"/>
              <a:ext cx="437387" cy="435863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73679"/>
            <a:ext cx="12189460" cy="3508375"/>
            <a:chOff x="0" y="2773679"/>
            <a:chExt cx="12189460" cy="3508375"/>
          </a:xfrm>
        </p:grpSpPr>
        <p:sp>
          <p:nvSpPr>
            <p:cNvPr id="3" name="object 3"/>
            <p:cNvSpPr/>
            <p:nvPr/>
          </p:nvSpPr>
          <p:spPr>
            <a:xfrm>
              <a:off x="0" y="2773679"/>
              <a:ext cx="12189460" cy="3508375"/>
            </a:xfrm>
            <a:custGeom>
              <a:avLst/>
              <a:gdLst/>
              <a:ahLst/>
              <a:cxnLst/>
              <a:rect l="l" t="t" r="r" b="b"/>
              <a:pathLst>
                <a:path w="12189460" h="3508375">
                  <a:moveTo>
                    <a:pt x="12188952" y="0"/>
                  </a:moveTo>
                  <a:lnTo>
                    <a:pt x="0" y="0"/>
                  </a:lnTo>
                  <a:lnTo>
                    <a:pt x="0" y="3508248"/>
                  </a:lnTo>
                  <a:lnTo>
                    <a:pt x="12188952" y="3508248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8869" y="3434765"/>
              <a:ext cx="125095" cy="1376680"/>
            </a:xfrm>
            <a:custGeom>
              <a:avLst/>
              <a:gdLst/>
              <a:ahLst/>
              <a:cxnLst/>
              <a:rect l="l" t="t" r="r" b="b"/>
              <a:pathLst>
                <a:path w="125095" h="1376679">
                  <a:moveTo>
                    <a:pt x="19888" y="879030"/>
                  </a:moveTo>
                  <a:lnTo>
                    <a:pt x="19799" y="878484"/>
                  </a:lnTo>
                  <a:lnTo>
                    <a:pt x="14452" y="878484"/>
                  </a:lnTo>
                  <a:lnTo>
                    <a:pt x="13970" y="878408"/>
                  </a:lnTo>
                  <a:lnTo>
                    <a:pt x="13474" y="878535"/>
                  </a:lnTo>
                  <a:lnTo>
                    <a:pt x="9194" y="881253"/>
                  </a:lnTo>
                  <a:lnTo>
                    <a:pt x="4965" y="883119"/>
                  </a:lnTo>
                  <a:lnTo>
                    <a:pt x="101" y="884415"/>
                  </a:lnTo>
                  <a:lnTo>
                    <a:pt x="0" y="884605"/>
                  </a:lnTo>
                  <a:lnTo>
                    <a:pt x="0" y="891730"/>
                  </a:lnTo>
                  <a:lnTo>
                    <a:pt x="190" y="891819"/>
                  </a:lnTo>
                  <a:lnTo>
                    <a:pt x="4254" y="890917"/>
                  </a:lnTo>
                  <a:lnTo>
                    <a:pt x="7747" y="889622"/>
                  </a:lnTo>
                  <a:lnTo>
                    <a:pt x="10985" y="887831"/>
                  </a:lnTo>
                  <a:lnTo>
                    <a:pt x="10985" y="935863"/>
                  </a:lnTo>
                  <a:lnTo>
                    <a:pt x="11099" y="936053"/>
                  </a:lnTo>
                  <a:lnTo>
                    <a:pt x="11620" y="936053"/>
                  </a:lnTo>
                  <a:lnTo>
                    <a:pt x="19799" y="936053"/>
                  </a:lnTo>
                  <a:lnTo>
                    <a:pt x="19888" y="935863"/>
                  </a:lnTo>
                  <a:lnTo>
                    <a:pt x="19888" y="879030"/>
                  </a:lnTo>
                  <a:close/>
                </a:path>
                <a:path w="125095" h="1376679">
                  <a:moveTo>
                    <a:pt x="19888" y="659536"/>
                  </a:moveTo>
                  <a:lnTo>
                    <a:pt x="19799" y="658990"/>
                  </a:lnTo>
                  <a:lnTo>
                    <a:pt x="13970" y="658939"/>
                  </a:lnTo>
                  <a:lnTo>
                    <a:pt x="13474" y="659079"/>
                  </a:lnTo>
                  <a:lnTo>
                    <a:pt x="9194" y="661784"/>
                  </a:lnTo>
                  <a:lnTo>
                    <a:pt x="4965" y="663625"/>
                  </a:lnTo>
                  <a:lnTo>
                    <a:pt x="101" y="664921"/>
                  </a:lnTo>
                  <a:lnTo>
                    <a:pt x="0" y="665111"/>
                  </a:lnTo>
                  <a:lnTo>
                    <a:pt x="0" y="672236"/>
                  </a:lnTo>
                  <a:lnTo>
                    <a:pt x="190" y="672325"/>
                  </a:lnTo>
                  <a:lnTo>
                    <a:pt x="4254" y="671461"/>
                  </a:lnTo>
                  <a:lnTo>
                    <a:pt x="7747" y="670128"/>
                  </a:lnTo>
                  <a:lnTo>
                    <a:pt x="10985" y="668362"/>
                  </a:lnTo>
                  <a:lnTo>
                    <a:pt x="10985" y="716407"/>
                  </a:lnTo>
                  <a:lnTo>
                    <a:pt x="11099" y="716597"/>
                  </a:lnTo>
                  <a:lnTo>
                    <a:pt x="11620" y="716597"/>
                  </a:lnTo>
                  <a:lnTo>
                    <a:pt x="19799" y="716597"/>
                  </a:lnTo>
                  <a:lnTo>
                    <a:pt x="19888" y="716407"/>
                  </a:lnTo>
                  <a:lnTo>
                    <a:pt x="19888" y="659536"/>
                  </a:lnTo>
                  <a:close/>
                </a:path>
                <a:path w="125095" h="1376679">
                  <a:moveTo>
                    <a:pt x="38773" y="1137996"/>
                  </a:moveTo>
                  <a:lnTo>
                    <a:pt x="37249" y="1130439"/>
                  </a:lnTo>
                  <a:lnTo>
                    <a:pt x="32473" y="1124585"/>
                  </a:lnTo>
                  <a:lnTo>
                    <a:pt x="24180" y="1120470"/>
                  </a:lnTo>
                  <a:lnTo>
                    <a:pt x="12077" y="1118133"/>
                  </a:lnTo>
                  <a:lnTo>
                    <a:pt x="12623" y="1115644"/>
                  </a:lnTo>
                  <a:lnTo>
                    <a:pt x="15087" y="1106081"/>
                  </a:lnTo>
                  <a:lnTo>
                    <a:pt x="34709" y="1106131"/>
                  </a:lnTo>
                  <a:lnTo>
                    <a:pt x="35001" y="1105865"/>
                  </a:lnTo>
                  <a:lnTo>
                    <a:pt x="35026" y="1105535"/>
                  </a:lnTo>
                  <a:lnTo>
                    <a:pt x="37134" y="1098410"/>
                  </a:lnTo>
                  <a:lnTo>
                    <a:pt x="36944" y="1098321"/>
                  </a:lnTo>
                  <a:lnTo>
                    <a:pt x="9702" y="1098321"/>
                  </a:lnTo>
                  <a:lnTo>
                    <a:pt x="3810" y="1119047"/>
                  </a:lnTo>
                  <a:lnTo>
                    <a:pt x="3454" y="1120952"/>
                  </a:lnTo>
                  <a:lnTo>
                    <a:pt x="3454" y="1124991"/>
                  </a:lnTo>
                  <a:lnTo>
                    <a:pt x="15963" y="1126718"/>
                  </a:lnTo>
                  <a:lnTo>
                    <a:pt x="23901" y="1129449"/>
                  </a:lnTo>
                  <a:lnTo>
                    <a:pt x="28384" y="1133398"/>
                  </a:lnTo>
                  <a:lnTo>
                    <a:pt x="29794" y="1138694"/>
                  </a:lnTo>
                  <a:lnTo>
                    <a:pt x="29794" y="1143762"/>
                  </a:lnTo>
                  <a:lnTo>
                    <a:pt x="26441" y="1148588"/>
                  </a:lnTo>
                  <a:lnTo>
                    <a:pt x="12382" y="1148613"/>
                  </a:lnTo>
                  <a:lnTo>
                    <a:pt x="7581" y="1147419"/>
                  </a:lnTo>
                  <a:lnTo>
                    <a:pt x="2997" y="1145006"/>
                  </a:lnTo>
                  <a:lnTo>
                    <a:pt x="2641" y="1145120"/>
                  </a:lnTo>
                  <a:lnTo>
                    <a:pt x="2616" y="1153058"/>
                  </a:lnTo>
                  <a:lnTo>
                    <a:pt x="2781" y="1153439"/>
                  </a:lnTo>
                  <a:lnTo>
                    <a:pt x="7531" y="1155661"/>
                  </a:lnTo>
                  <a:lnTo>
                    <a:pt x="12382" y="1156601"/>
                  </a:lnTo>
                  <a:lnTo>
                    <a:pt x="17272" y="1156449"/>
                  </a:lnTo>
                  <a:lnTo>
                    <a:pt x="19418" y="1156601"/>
                  </a:lnTo>
                  <a:lnTo>
                    <a:pt x="26860" y="1155230"/>
                  </a:lnTo>
                  <a:lnTo>
                    <a:pt x="32981" y="1151267"/>
                  </a:lnTo>
                  <a:lnTo>
                    <a:pt x="37160" y="1145324"/>
                  </a:lnTo>
                  <a:lnTo>
                    <a:pt x="38773" y="1137996"/>
                  </a:lnTo>
                  <a:close/>
                </a:path>
                <a:path w="125095" h="1376679">
                  <a:moveTo>
                    <a:pt x="39179" y="34683"/>
                  </a:moveTo>
                  <a:lnTo>
                    <a:pt x="34188" y="28613"/>
                  </a:lnTo>
                  <a:lnTo>
                    <a:pt x="27228" y="27279"/>
                  </a:lnTo>
                  <a:lnTo>
                    <a:pt x="32550" y="25527"/>
                  </a:lnTo>
                  <a:lnTo>
                    <a:pt x="36144" y="20599"/>
                  </a:lnTo>
                  <a:lnTo>
                    <a:pt x="36233" y="6286"/>
                  </a:lnTo>
                  <a:lnTo>
                    <a:pt x="29794" y="50"/>
                  </a:lnTo>
                  <a:lnTo>
                    <a:pt x="13068" y="0"/>
                  </a:lnTo>
                  <a:lnTo>
                    <a:pt x="7962" y="1193"/>
                  </a:lnTo>
                  <a:lnTo>
                    <a:pt x="3352" y="3581"/>
                  </a:lnTo>
                  <a:lnTo>
                    <a:pt x="2997" y="3848"/>
                  </a:lnTo>
                  <a:lnTo>
                    <a:pt x="2997" y="11518"/>
                  </a:lnTo>
                  <a:lnTo>
                    <a:pt x="3111" y="11684"/>
                  </a:lnTo>
                  <a:lnTo>
                    <a:pt x="3543" y="11518"/>
                  </a:lnTo>
                  <a:lnTo>
                    <a:pt x="7531" y="9131"/>
                  </a:lnTo>
                  <a:lnTo>
                    <a:pt x="12077" y="7886"/>
                  </a:lnTo>
                  <a:lnTo>
                    <a:pt x="24142" y="7912"/>
                  </a:lnTo>
                  <a:lnTo>
                    <a:pt x="27533" y="11404"/>
                  </a:lnTo>
                  <a:lnTo>
                    <a:pt x="27533" y="21412"/>
                  </a:lnTo>
                  <a:lnTo>
                    <a:pt x="23050" y="24142"/>
                  </a:lnTo>
                  <a:lnTo>
                    <a:pt x="11341" y="24142"/>
                  </a:lnTo>
                  <a:lnTo>
                    <a:pt x="11264" y="24384"/>
                  </a:lnTo>
                  <a:lnTo>
                    <a:pt x="11264" y="31889"/>
                  </a:lnTo>
                  <a:lnTo>
                    <a:pt x="11531" y="32054"/>
                  </a:lnTo>
                  <a:lnTo>
                    <a:pt x="11887" y="32054"/>
                  </a:lnTo>
                  <a:lnTo>
                    <a:pt x="24777" y="32054"/>
                  </a:lnTo>
                  <a:lnTo>
                    <a:pt x="30035" y="35115"/>
                  </a:lnTo>
                  <a:lnTo>
                    <a:pt x="30035" y="46850"/>
                  </a:lnTo>
                  <a:lnTo>
                    <a:pt x="26327" y="51231"/>
                  </a:lnTo>
                  <a:lnTo>
                    <a:pt x="11925" y="51231"/>
                  </a:lnTo>
                  <a:lnTo>
                    <a:pt x="6921" y="49911"/>
                  </a:lnTo>
                  <a:lnTo>
                    <a:pt x="2286" y="47193"/>
                  </a:lnTo>
                  <a:lnTo>
                    <a:pt x="1905" y="47282"/>
                  </a:lnTo>
                  <a:lnTo>
                    <a:pt x="1854" y="55359"/>
                  </a:lnTo>
                  <a:lnTo>
                    <a:pt x="2019" y="55727"/>
                  </a:lnTo>
                  <a:lnTo>
                    <a:pt x="6985" y="58229"/>
                  </a:lnTo>
                  <a:lnTo>
                    <a:pt x="12115" y="59309"/>
                  </a:lnTo>
                  <a:lnTo>
                    <a:pt x="17272" y="59093"/>
                  </a:lnTo>
                  <a:lnTo>
                    <a:pt x="25844" y="57950"/>
                  </a:lnTo>
                  <a:lnTo>
                    <a:pt x="32778" y="54597"/>
                  </a:lnTo>
                  <a:lnTo>
                    <a:pt x="37426" y="49136"/>
                  </a:lnTo>
                  <a:lnTo>
                    <a:pt x="39128" y="41694"/>
                  </a:lnTo>
                  <a:lnTo>
                    <a:pt x="39179" y="34683"/>
                  </a:lnTo>
                  <a:close/>
                </a:path>
                <a:path w="125095" h="1376679">
                  <a:moveTo>
                    <a:pt x="39941" y="489572"/>
                  </a:moveTo>
                  <a:lnTo>
                    <a:pt x="39751" y="489458"/>
                  </a:lnTo>
                  <a:lnTo>
                    <a:pt x="16802" y="489458"/>
                  </a:lnTo>
                  <a:lnTo>
                    <a:pt x="13614" y="489737"/>
                  </a:lnTo>
                  <a:lnTo>
                    <a:pt x="18008" y="486181"/>
                  </a:lnTo>
                  <a:lnTo>
                    <a:pt x="22237" y="482447"/>
                  </a:lnTo>
                  <a:lnTo>
                    <a:pt x="26250" y="478459"/>
                  </a:lnTo>
                  <a:lnTo>
                    <a:pt x="32740" y="473176"/>
                  </a:lnTo>
                  <a:lnTo>
                    <a:pt x="36614" y="465353"/>
                  </a:lnTo>
                  <a:lnTo>
                    <a:pt x="36918" y="456196"/>
                  </a:lnTo>
                  <a:lnTo>
                    <a:pt x="35991" y="445135"/>
                  </a:lnTo>
                  <a:lnTo>
                    <a:pt x="27635" y="438175"/>
                  </a:lnTo>
                  <a:lnTo>
                    <a:pt x="18173" y="438988"/>
                  </a:lnTo>
                  <a:lnTo>
                    <a:pt x="12763" y="438962"/>
                  </a:lnTo>
                  <a:lnTo>
                    <a:pt x="7442" y="440334"/>
                  </a:lnTo>
                  <a:lnTo>
                    <a:pt x="2286" y="443242"/>
                  </a:lnTo>
                  <a:lnTo>
                    <a:pt x="2286" y="450989"/>
                  </a:lnTo>
                  <a:lnTo>
                    <a:pt x="2565" y="451180"/>
                  </a:lnTo>
                  <a:lnTo>
                    <a:pt x="6985" y="448335"/>
                  </a:lnTo>
                  <a:lnTo>
                    <a:pt x="11620" y="447001"/>
                  </a:lnTo>
                  <a:lnTo>
                    <a:pt x="16344" y="447001"/>
                  </a:lnTo>
                  <a:lnTo>
                    <a:pt x="17081" y="446925"/>
                  </a:lnTo>
                  <a:lnTo>
                    <a:pt x="24168" y="447497"/>
                  </a:lnTo>
                  <a:lnTo>
                    <a:pt x="28295" y="452424"/>
                  </a:lnTo>
                  <a:lnTo>
                    <a:pt x="27774" y="458000"/>
                  </a:lnTo>
                  <a:lnTo>
                    <a:pt x="27774" y="463321"/>
                  </a:lnTo>
                  <a:lnTo>
                    <a:pt x="25971" y="468731"/>
                  </a:lnTo>
                  <a:lnTo>
                    <a:pt x="11264" y="482612"/>
                  </a:lnTo>
                  <a:lnTo>
                    <a:pt x="736" y="490918"/>
                  </a:lnTo>
                  <a:lnTo>
                    <a:pt x="736" y="497128"/>
                  </a:lnTo>
                  <a:lnTo>
                    <a:pt x="1282" y="497128"/>
                  </a:lnTo>
                  <a:lnTo>
                    <a:pt x="37947" y="497128"/>
                  </a:lnTo>
                  <a:lnTo>
                    <a:pt x="38138" y="496938"/>
                  </a:lnTo>
                  <a:lnTo>
                    <a:pt x="39941" y="489572"/>
                  </a:lnTo>
                  <a:close/>
                </a:path>
                <a:path w="125095" h="1376679">
                  <a:moveTo>
                    <a:pt x="39941" y="270078"/>
                  </a:moveTo>
                  <a:lnTo>
                    <a:pt x="39751" y="270002"/>
                  </a:lnTo>
                  <a:lnTo>
                    <a:pt x="16802" y="270002"/>
                  </a:lnTo>
                  <a:lnTo>
                    <a:pt x="13614" y="270243"/>
                  </a:lnTo>
                  <a:lnTo>
                    <a:pt x="18008" y="266712"/>
                  </a:lnTo>
                  <a:lnTo>
                    <a:pt x="22237" y="262953"/>
                  </a:lnTo>
                  <a:lnTo>
                    <a:pt x="26250" y="258991"/>
                  </a:lnTo>
                  <a:lnTo>
                    <a:pt x="32740" y="253707"/>
                  </a:lnTo>
                  <a:lnTo>
                    <a:pt x="36614" y="245884"/>
                  </a:lnTo>
                  <a:lnTo>
                    <a:pt x="36918" y="236728"/>
                  </a:lnTo>
                  <a:lnTo>
                    <a:pt x="35991" y="225666"/>
                  </a:lnTo>
                  <a:lnTo>
                    <a:pt x="27635" y="218706"/>
                  </a:lnTo>
                  <a:lnTo>
                    <a:pt x="18173" y="219519"/>
                  </a:lnTo>
                  <a:lnTo>
                    <a:pt x="12763" y="219494"/>
                  </a:lnTo>
                  <a:lnTo>
                    <a:pt x="7442" y="220853"/>
                  </a:lnTo>
                  <a:lnTo>
                    <a:pt x="2286" y="223748"/>
                  </a:lnTo>
                  <a:lnTo>
                    <a:pt x="2286" y="231495"/>
                  </a:lnTo>
                  <a:lnTo>
                    <a:pt x="2565" y="231686"/>
                  </a:lnTo>
                  <a:lnTo>
                    <a:pt x="6985" y="228866"/>
                  </a:lnTo>
                  <a:lnTo>
                    <a:pt x="11620" y="227507"/>
                  </a:lnTo>
                  <a:lnTo>
                    <a:pt x="16344" y="227545"/>
                  </a:lnTo>
                  <a:lnTo>
                    <a:pt x="17081" y="227431"/>
                  </a:lnTo>
                  <a:lnTo>
                    <a:pt x="24168" y="228003"/>
                  </a:lnTo>
                  <a:lnTo>
                    <a:pt x="28295" y="232956"/>
                  </a:lnTo>
                  <a:lnTo>
                    <a:pt x="27774" y="238544"/>
                  </a:lnTo>
                  <a:lnTo>
                    <a:pt x="27774" y="243852"/>
                  </a:lnTo>
                  <a:lnTo>
                    <a:pt x="25971" y="249275"/>
                  </a:lnTo>
                  <a:lnTo>
                    <a:pt x="11264" y="263144"/>
                  </a:lnTo>
                  <a:lnTo>
                    <a:pt x="736" y="271437"/>
                  </a:lnTo>
                  <a:lnTo>
                    <a:pt x="736" y="277634"/>
                  </a:lnTo>
                  <a:lnTo>
                    <a:pt x="1282" y="277634"/>
                  </a:lnTo>
                  <a:lnTo>
                    <a:pt x="37947" y="277634"/>
                  </a:lnTo>
                  <a:lnTo>
                    <a:pt x="38138" y="277469"/>
                  </a:lnTo>
                  <a:lnTo>
                    <a:pt x="39941" y="270078"/>
                  </a:lnTo>
                  <a:close/>
                </a:path>
                <a:path w="125095" h="1376679">
                  <a:moveTo>
                    <a:pt x="43294" y="1346238"/>
                  </a:moveTo>
                  <a:lnTo>
                    <a:pt x="42456" y="1336103"/>
                  </a:lnTo>
                  <a:lnTo>
                    <a:pt x="39357" y="1326629"/>
                  </a:lnTo>
                  <a:lnTo>
                    <a:pt x="37452" y="1324457"/>
                  </a:lnTo>
                  <a:lnTo>
                    <a:pt x="34404" y="1320990"/>
                  </a:lnTo>
                  <a:lnTo>
                    <a:pt x="34404" y="1331556"/>
                  </a:lnTo>
                  <a:lnTo>
                    <a:pt x="34404" y="1359865"/>
                  </a:lnTo>
                  <a:lnTo>
                    <a:pt x="31242" y="1368234"/>
                  </a:lnTo>
                  <a:lnTo>
                    <a:pt x="15443" y="1368234"/>
                  </a:lnTo>
                  <a:lnTo>
                    <a:pt x="11620" y="1359319"/>
                  </a:lnTo>
                  <a:lnTo>
                    <a:pt x="11620" y="1331201"/>
                  </a:lnTo>
                  <a:lnTo>
                    <a:pt x="16421" y="1324457"/>
                  </a:lnTo>
                  <a:lnTo>
                    <a:pt x="30416" y="1324457"/>
                  </a:lnTo>
                  <a:lnTo>
                    <a:pt x="34404" y="1331556"/>
                  </a:lnTo>
                  <a:lnTo>
                    <a:pt x="34404" y="1320990"/>
                  </a:lnTo>
                  <a:lnTo>
                    <a:pt x="33197" y="1319606"/>
                  </a:lnTo>
                  <a:lnTo>
                    <a:pt x="23164" y="1316863"/>
                  </a:lnTo>
                  <a:lnTo>
                    <a:pt x="14338" y="1319136"/>
                  </a:lnTo>
                  <a:lnTo>
                    <a:pt x="7937" y="1325372"/>
                  </a:lnTo>
                  <a:lnTo>
                    <a:pt x="4038" y="1334706"/>
                  </a:lnTo>
                  <a:lnTo>
                    <a:pt x="2717" y="1346238"/>
                  </a:lnTo>
                  <a:lnTo>
                    <a:pt x="3886" y="1357795"/>
                  </a:lnTo>
                  <a:lnTo>
                    <a:pt x="7543" y="1367231"/>
                  </a:lnTo>
                  <a:lnTo>
                    <a:pt x="13919" y="1373581"/>
                  </a:lnTo>
                  <a:lnTo>
                    <a:pt x="23241" y="1375905"/>
                  </a:lnTo>
                  <a:lnTo>
                    <a:pt x="32778" y="1373352"/>
                  </a:lnTo>
                  <a:lnTo>
                    <a:pt x="37477" y="1368234"/>
                  </a:lnTo>
                  <a:lnTo>
                    <a:pt x="38963" y="1366621"/>
                  </a:lnTo>
                  <a:lnTo>
                    <a:pt x="42303" y="1357109"/>
                  </a:lnTo>
                  <a:lnTo>
                    <a:pt x="43294" y="1346238"/>
                  </a:lnTo>
                  <a:close/>
                </a:path>
                <a:path w="125095" h="1376679">
                  <a:moveTo>
                    <a:pt x="68516" y="699008"/>
                  </a:moveTo>
                  <a:lnTo>
                    <a:pt x="66992" y="691464"/>
                  </a:lnTo>
                  <a:lnTo>
                    <a:pt x="62217" y="685622"/>
                  </a:lnTo>
                  <a:lnTo>
                    <a:pt x="53924" y="681507"/>
                  </a:lnTo>
                  <a:lnTo>
                    <a:pt x="41821" y="679170"/>
                  </a:lnTo>
                  <a:lnTo>
                    <a:pt x="42367" y="676656"/>
                  </a:lnTo>
                  <a:lnTo>
                    <a:pt x="44805" y="667092"/>
                  </a:lnTo>
                  <a:lnTo>
                    <a:pt x="64414" y="667143"/>
                  </a:lnTo>
                  <a:lnTo>
                    <a:pt x="64744" y="666902"/>
                  </a:lnTo>
                  <a:lnTo>
                    <a:pt x="64770" y="666546"/>
                  </a:lnTo>
                  <a:lnTo>
                    <a:pt x="66687" y="659879"/>
                  </a:lnTo>
                  <a:lnTo>
                    <a:pt x="66878" y="659447"/>
                  </a:lnTo>
                  <a:lnTo>
                    <a:pt x="66687" y="659345"/>
                  </a:lnTo>
                  <a:lnTo>
                    <a:pt x="39446" y="659345"/>
                  </a:lnTo>
                  <a:lnTo>
                    <a:pt x="39179" y="659879"/>
                  </a:lnTo>
                  <a:lnTo>
                    <a:pt x="33553" y="680072"/>
                  </a:lnTo>
                  <a:lnTo>
                    <a:pt x="33197" y="681964"/>
                  </a:lnTo>
                  <a:lnTo>
                    <a:pt x="33197" y="686028"/>
                  </a:lnTo>
                  <a:lnTo>
                    <a:pt x="45694" y="687768"/>
                  </a:lnTo>
                  <a:lnTo>
                    <a:pt x="53632" y="690499"/>
                  </a:lnTo>
                  <a:lnTo>
                    <a:pt x="58102" y="694448"/>
                  </a:lnTo>
                  <a:lnTo>
                    <a:pt x="59512" y="699744"/>
                  </a:lnTo>
                  <a:lnTo>
                    <a:pt x="59512" y="704773"/>
                  </a:lnTo>
                  <a:lnTo>
                    <a:pt x="56146" y="709625"/>
                  </a:lnTo>
                  <a:lnTo>
                    <a:pt x="42125" y="709650"/>
                  </a:lnTo>
                  <a:lnTo>
                    <a:pt x="37299" y="708431"/>
                  </a:lnTo>
                  <a:lnTo>
                    <a:pt x="32740" y="706056"/>
                  </a:lnTo>
                  <a:lnTo>
                    <a:pt x="32385" y="706132"/>
                  </a:lnTo>
                  <a:lnTo>
                    <a:pt x="42125" y="717626"/>
                  </a:lnTo>
                  <a:lnTo>
                    <a:pt x="46977" y="717486"/>
                  </a:lnTo>
                  <a:lnTo>
                    <a:pt x="49161" y="717651"/>
                  </a:lnTo>
                  <a:lnTo>
                    <a:pt x="56603" y="716267"/>
                  </a:lnTo>
                  <a:lnTo>
                    <a:pt x="62725" y="712304"/>
                  </a:lnTo>
                  <a:lnTo>
                    <a:pt x="66903" y="706348"/>
                  </a:lnTo>
                  <a:lnTo>
                    <a:pt x="68516" y="699008"/>
                  </a:lnTo>
                  <a:close/>
                </a:path>
                <a:path w="125095" h="1376679">
                  <a:moveTo>
                    <a:pt x="73037" y="907313"/>
                  </a:moveTo>
                  <a:lnTo>
                    <a:pt x="72186" y="897166"/>
                  </a:lnTo>
                  <a:lnTo>
                    <a:pt x="69088" y="887691"/>
                  </a:lnTo>
                  <a:lnTo>
                    <a:pt x="67170" y="885494"/>
                  </a:lnTo>
                  <a:lnTo>
                    <a:pt x="64147" y="882065"/>
                  </a:lnTo>
                  <a:lnTo>
                    <a:pt x="64147" y="892632"/>
                  </a:lnTo>
                  <a:lnTo>
                    <a:pt x="64147" y="920940"/>
                  </a:lnTo>
                  <a:lnTo>
                    <a:pt x="60985" y="929309"/>
                  </a:lnTo>
                  <a:lnTo>
                    <a:pt x="45186" y="929309"/>
                  </a:lnTo>
                  <a:lnTo>
                    <a:pt x="41363" y="920394"/>
                  </a:lnTo>
                  <a:lnTo>
                    <a:pt x="41363" y="892276"/>
                  </a:lnTo>
                  <a:lnTo>
                    <a:pt x="46164" y="885494"/>
                  </a:lnTo>
                  <a:lnTo>
                    <a:pt x="60159" y="885494"/>
                  </a:lnTo>
                  <a:lnTo>
                    <a:pt x="64147" y="892632"/>
                  </a:lnTo>
                  <a:lnTo>
                    <a:pt x="64147" y="882065"/>
                  </a:lnTo>
                  <a:lnTo>
                    <a:pt x="62941" y="880681"/>
                  </a:lnTo>
                  <a:lnTo>
                    <a:pt x="52908" y="877938"/>
                  </a:lnTo>
                  <a:lnTo>
                    <a:pt x="44081" y="880211"/>
                  </a:lnTo>
                  <a:lnTo>
                    <a:pt x="37680" y="886434"/>
                  </a:lnTo>
                  <a:lnTo>
                    <a:pt x="33782" y="895756"/>
                  </a:lnTo>
                  <a:lnTo>
                    <a:pt x="32461" y="907313"/>
                  </a:lnTo>
                  <a:lnTo>
                    <a:pt x="33629" y="918870"/>
                  </a:lnTo>
                  <a:lnTo>
                    <a:pt x="37274" y="928293"/>
                  </a:lnTo>
                  <a:lnTo>
                    <a:pt x="43649" y="934631"/>
                  </a:lnTo>
                  <a:lnTo>
                    <a:pt x="52984" y="936955"/>
                  </a:lnTo>
                  <a:lnTo>
                    <a:pt x="62509" y="934402"/>
                  </a:lnTo>
                  <a:lnTo>
                    <a:pt x="67195" y="929309"/>
                  </a:lnTo>
                  <a:lnTo>
                    <a:pt x="68694" y="927684"/>
                  </a:lnTo>
                  <a:lnTo>
                    <a:pt x="72034" y="918184"/>
                  </a:lnTo>
                  <a:lnTo>
                    <a:pt x="73037" y="907313"/>
                  </a:lnTo>
                  <a:close/>
                </a:path>
                <a:path w="125095" h="1376679">
                  <a:moveTo>
                    <a:pt x="75692" y="1136802"/>
                  </a:moveTo>
                  <a:lnTo>
                    <a:pt x="72059" y="1133005"/>
                  </a:lnTo>
                  <a:lnTo>
                    <a:pt x="62433" y="1129398"/>
                  </a:lnTo>
                  <a:lnTo>
                    <a:pt x="56019" y="1126807"/>
                  </a:lnTo>
                  <a:lnTo>
                    <a:pt x="54457" y="1125181"/>
                  </a:lnTo>
                  <a:lnTo>
                    <a:pt x="54457" y="1120330"/>
                  </a:lnTo>
                  <a:lnTo>
                    <a:pt x="56375" y="1117803"/>
                  </a:lnTo>
                  <a:lnTo>
                    <a:pt x="61887" y="1117803"/>
                  </a:lnTo>
                  <a:lnTo>
                    <a:pt x="65646" y="1117777"/>
                  </a:lnTo>
                  <a:lnTo>
                    <a:pt x="69354" y="1118666"/>
                  </a:lnTo>
                  <a:lnTo>
                    <a:pt x="72682" y="1120381"/>
                  </a:lnTo>
                  <a:lnTo>
                    <a:pt x="73152" y="1120673"/>
                  </a:lnTo>
                  <a:lnTo>
                    <a:pt x="73507" y="1120381"/>
                  </a:lnTo>
                  <a:lnTo>
                    <a:pt x="73533" y="1113066"/>
                  </a:lnTo>
                  <a:lnTo>
                    <a:pt x="73342" y="1112659"/>
                  </a:lnTo>
                  <a:lnTo>
                    <a:pt x="69494" y="1111110"/>
                  </a:lnTo>
                  <a:lnTo>
                    <a:pt x="65786" y="1110488"/>
                  </a:lnTo>
                  <a:lnTo>
                    <a:pt x="62077" y="1110653"/>
                  </a:lnTo>
                  <a:lnTo>
                    <a:pt x="51650" y="1110653"/>
                  </a:lnTo>
                  <a:lnTo>
                    <a:pt x="46113" y="1116533"/>
                  </a:lnTo>
                  <a:lnTo>
                    <a:pt x="46113" y="1129588"/>
                  </a:lnTo>
                  <a:lnTo>
                    <a:pt x="49733" y="1133462"/>
                  </a:lnTo>
                  <a:lnTo>
                    <a:pt x="65151" y="1139342"/>
                  </a:lnTo>
                  <a:lnTo>
                    <a:pt x="67068" y="1141031"/>
                  </a:lnTo>
                  <a:lnTo>
                    <a:pt x="67068" y="1146987"/>
                  </a:lnTo>
                  <a:lnTo>
                    <a:pt x="64452" y="1149159"/>
                  </a:lnTo>
                  <a:lnTo>
                    <a:pt x="54622" y="1149184"/>
                  </a:lnTo>
                  <a:lnTo>
                    <a:pt x="50228" y="1147940"/>
                  </a:lnTo>
                  <a:lnTo>
                    <a:pt x="46189" y="1145362"/>
                  </a:lnTo>
                  <a:lnTo>
                    <a:pt x="45923" y="1145552"/>
                  </a:lnTo>
                  <a:lnTo>
                    <a:pt x="45923" y="1153033"/>
                  </a:lnTo>
                  <a:lnTo>
                    <a:pt x="45859" y="1153350"/>
                  </a:lnTo>
                  <a:lnTo>
                    <a:pt x="46050" y="1153706"/>
                  </a:lnTo>
                  <a:lnTo>
                    <a:pt x="50228" y="1155738"/>
                  </a:lnTo>
                  <a:lnTo>
                    <a:pt x="54508" y="1156627"/>
                  </a:lnTo>
                  <a:lnTo>
                    <a:pt x="58826" y="1156436"/>
                  </a:lnTo>
                  <a:lnTo>
                    <a:pt x="68897" y="1156436"/>
                  </a:lnTo>
                  <a:lnTo>
                    <a:pt x="75692" y="1151597"/>
                  </a:lnTo>
                  <a:lnTo>
                    <a:pt x="75692" y="1136802"/>
                  </a:lnTo>
                  <a:close/>
                </a:path>
                <a:path w="125095" h="1376679">
                  <a:moveTo>
                    <a:pt x="79895" y="1356258"/>
                  </a:moveTo>
                  <a:lnTo>
                    <a:pt x="76238" y="1352473"/>
                  </a:lnTo>
                  <a:lnTo>
                    <a:pt x="66624" y="1348867"/>
                  </a:lnTo>
                  <a:lnTo>
                    <a:pt x="60185" y="1346238"/>
                  </a:lnTo>
                  <a:lnTo>
                    <a:pt x="58635" y="1344637"/>
                  </a:lnTo>
                  <a:lnTo>
                    <a:pt x="58635" y="1339761"/>
                  </a:lnTo>
                  <a:lnTo>
                    <a:pt x="60540" y="1337246"/>
                  </a:lnTo>
                  <a:lnTo>
                    <a:pt x="66078" y="1337246"/>
                  </a:lnTo>
                  <a:lnTo>
                    <a:pt x="69850" y="1337246"/>
                  </a:lnTo>
                  <a:lnTo>
                    <a:pt x="73533" y="1338110"/>
                  </a:lnTo>
                  <a:lnTo>
                    <a:pt x="76885" y="1339837"/>
                  </a:lnTo>
                  <a:lnTo>
                    <a:pt x="77330" y="1340142"/>
                  </a:lnTo>
                  <a:lnTo>
                    <a:pt x="77685" y="1339837"/>
                  </a:lnTo>
                  <a:lnTo>
                    <a:pt x="77685" y="1332903"/>
                  </a:lnTo>
                  <a:lnTo>
                    <a:pt x="77736" y="1332496"/>
                  </a:lnTo>
                  <a:lnTo>
                    <a:pt x="77520" y="1332115"/>
                  </a:lnTo>
                  <a:lnTo>
                    <a:pt x="73698" y="1330553"/>
                  </a:lnTo>
                  <a:lnTo>
                    <a:pt x="69989" y="1329931"/>
                  </a:lnTo>
                  <a:lnTo>
                    <a:pt x="66281" y="1330121"/>
                  </a:lnTo>
                  <a:lnTo>
                    <a:pt x="55829" y="1330121"/>
                  </a:lnTo>
                  <a:lnTo>
                    <a:pt x="50279" y="1335963"/>
                  </a:lnTo>
                  <a:lnTo>
                    <a:pt x="50279" y="1349057"/>
                  </a:lnTo>
                  <a:lnTo>
                    <a:pt x="53911" y="1352905"/>
                  </a:lnTo>
                  <a:lnTo>
                    <a:pt x="69354" y="1358785"/>
                  </a:lnTo>
                  <a:lnTo>
                    <a:pt x="71272" y="1360487"/>
                  </a:lnTo>
                  <a:lnTo>
                    <a:pt x="71272" y="1366418"/>
                  </a:lnTo>
                  <a:lnTo>
                    <a:pt x="68618" y="1368615"/>
                  </a:lnTo>
                  <a:lnTo>
                    <a:pt x="58801" y="1368615"/>
                  </a:lnTo>
                  <a:lnTo>
                    <a:pt x="54432" y="1367370"/>
                  </a:lnTo>
                  <a:lnTo>
                    <a:pt x="50393" y="1364818"/>
                  </a:lnTo>
                  <a:lnTo>
                    <a:pt x="50088" y="1365008"/>
                  </a:lnTo>
                  <a:lnTo>
                    <a:pt x="50088" y="1372463"/>
                  </a:lnTo>
                  <a:lnTo>
                    <a:pt x="50038" y="1372819"/>
                  </a:lnTo>
                  <a:lnTo>
                    <a:pt x="50228" y="1373174"/>
                  </a:lnTo>
                  <a:lnTo>
                    <a:pt x="54406" y="1375168"/>
                  </a:lnTo>
                  <a:lnTo>
                    <a:pt x="58686" y="1376095"/>
                  </a:lnTo>
                  <a:lnTo>
                    <a:pt x="63004" y="1375905"/>
                  </a:lnTo>
                  <a:lnTo>
                    <a:pt x="73075" y="1375905"/>
                  </a:lnTo>
                  <a:lnTo>
                    <a:pt x="79895" y="1371028"/>
                  </a:lnTo>
                  <a:lnTo>
                    <a:pt x="79895" y="1356258"/>
                  </a:lnTo>
                  <a:close/>
                </a:path>
                <a:path w="125095" h="1376679">
                  <a:moveTo>
                    <a:pt x="82511" y="260083"/>
                  </a:moveTo>
                  <a:lnTo>
                    <a:pt x="80987" y="252526"/>
                  </a:lnTo>
                  <a:lnTo>
                    <a:pt x="76212" y="246672"/>
                  </a:lnTo>
                  <a:lnTo>
                    <a:pt x="67919" y="242570"/>
                  </a:lnTo>
                  <a:lnTo>
                    <a:pt x="55829" y="240245"/>
                  </a:lnTo>
                  <a:lnTo>
                    <a:pt x="56375" y="237731"/>
                  </a:lnTo>
                  <a:lnTo>
                    <a:pt x="58826" y="228168"/>
                  </a:lnTo>
                  <a:lnTo>
                    <a:pt x="78422" y="228219"/>
                  </a:lnTo>
                  <a:lnTo>
                    <a:pt x="78740" y="227977"/>
                  </a:lnTo>
                  <a:lnTo>
                    <a:pt x="80683" y="220954"/>
                  </a:lnTo>
                  <a:lnTo>
                    <a:pt x="80873" y="220522"/>
                  </a:lnTo>
                  <a:lnTo>
                    <a:pt x="80683" y="220408"/>
                  </a:lnTo>
                  <a:lnTo>
                    <a:pt x="53454" y="220408"/>
                  </a:lnTo>
                  <a:lnTo>
                    <a:pt x="47561" y="241134"/>
                  </a:lnTo>
                  <a:lnTo>
                    <a:pt x="47205" y="243039"/>
                  </a:lnTo>
                  <a:lnTo>
                    <a:pt x="47205" y="247103"/>
                  </a:lnTo>
                  <a:lnTo>
                    <a:pt x="59702" y="248831"/>
                  </a:lnTo>
                  <a:lnTo>
                    <a:pt x="67640" y="251561"/>
                  </a:lnTo>
                  <a:lnTo>
                    <a:pt x="72123" y="255498"/>
                  </a:lnTo>
                  <a:lnTo>
                    <a:pt x="73533" y="260781"/>
                  </a:lnTo>
                  <a:lnTo>
                    <a:pt x="73533" y="265849"/>
                  </a:lnTo>
                  <a:lnTo>
                    <a:pt x="70180" y="270700"/>
                  </a:lnTo>
                  <a:lnTo>
                    <a:pt x="56121" y="270725"/>
                  </a:lnTo>
                  <a:lnTo>
                    <a:pt x="51320" y="269506"/>
                  </a:lnTo>
                  <a:lnTo>
                    <a:pt x="46736" y="267093"/>
                  </a:lnTo>
                  <a:lnTo>
                    <a:pt x="46380" y="267208"/>
                  </a:lnTo>
                  <a:lnTo>
                    <a:pt x="56121" y="278688"/>
                  </a:lnTo>
                  <a:lnTo>
                    <a:pt x="61010" y="278561"/>
                  </a:lnTo>
                  <a:lnTo>
                    <a:pt x="63169" y="278688"/>
                  </a:lnTo>
                  <a:lnTo>
                    <a:pt x="70612" y="277317"/>
                  </a:lnTo>
                  <a:lnTo>
                    <a:pt x="76720" y="273354"/>
                  </a:lnTo>
                  <a:lnTo>
                    <a:pt x="80899" y="267411"/>
                  </a:lnTo>
                  <a:lnTo>
                    <a:pt x="82511" y="260083"/>
                  </a:lnTo>
                  <a:close/>
                </a:path>
                <a:path w="125095" h="1376679">
                  <a:moveTo>
                    <a:pt x="87045" y="468376"/>
                  </a:moveTo>
                  <a:lnTo>
                    <a:pt x="86194" y="458241"/>
                  </a:lnTo>
                  <a:lnTo>
                    <a:pt x="83096" y="448754"/>
                  </a:lnTo>
                  <a:lnTo>
                    <a:pt x="81178" y="446570"/>
                  </a:lnTo>
                  <a:lnTo>
                    <a:pt x="78143" y="443115"/>
                  </a:lnTo>
                  <a:lnTo>
                    <a:pt x="78143" y="453694"/>
                  </a:lnTo>
                  <a:lnTo>
                    <a:pt x="78143" y="481977"/>
                  </a:lnTo>
                  <a:lnTo>
                    <a:pt x="74980" y="490385"/>
                  </a:lnTo>
                  <a:lnTo>
                    <a:pt x="59182" y="490385"/>
                  </a:lnTo>
                  <a:lnTo>
                    <a:pt x="55359" y="481444"/>
                  </a:lnTo>
                  <a:lnTo>
                    <a:pt x="55359" y="453313"/>
                  </a:lnTo>
                  <a:lnTo>
                    <a:pt x="60159" y="446570"/>
                  </a:lnTo>
                  <a:lnTo>
                    <a:pt x="74155" y="446570"/>
                  </a:lnTo>
                  <a:lnTo>
                    <a:pt x="78143" y="453694"/>
                  </a:lnTo>
                  <a:lnTo>
                    <a:pt x="78143" y="443115"/>
                  </a:lnTo>
                  <a:lnTo>
                    <a:pt x="76949" y="441744"/>
                  </a:lnTo>
                  <a:lnTo>
                    <a:pt x="66903" y="439013"/>
                  </a:lnTo>
                  <a:lnTo>
                    <a:pt x="58077" y="441274"/>
                  </a:lnTo>
                  <a:lnTo>
                    <a:pt x="51676" y="447509"/>
                  </a:lnTo>
                  <a:lnTo>
                    <a:pt x="47777" y="456831"/>
                  </a:lnTo>
                  <a:lnTo>
                    <a:pt x="46469" y="468376"/>
                  </a:lnTo>
                  <a:lnTo>
                    <a:pt x="47625" y="479933"/>
                  </a:lnTo>
                  <a:lnTo>
                    <a:pt x="51282" y="489343"/>
                  </a:lnTo>
                  <a:lnTo>
                    <a:pt x="57658" y="495693"/>
                  </a:lnTo>
                  <a:lnTo>
                    <a:pt x="66979" y="498017"/>
                  </a:lnTo>
                  <a:lnTo>
                    <a:pt x="76517" y="495465"/>
                  </a:lnTo>
                  <a:lnTo>
                    <a:pt x="81191" y="490385"/>
                  </a:lnTo>
                  <a:lnTo>
                    <a:pt x="82702" y="488734"/>
                  </a:lnTo>
                  <a:lnTo>
                    <a:pt x="86042" y="479247"/>
                  </a:lnTo>
                  <a:lnTo>
                    <a:pt x="87045" y="468376"/>
                  </a:lnTo>
                  <a:close/>
                </a:path>
                <a:path w="125095" h="1376679">
                  <a:moveTo>
                    <a:pt x="87947" y="29451"/>
                  </a:moveTo>
                  <a:lnTo>
                    <a:pt x="87096" y="19304"/>
                  </a:lnTo>
                  <a:lnTo>
                    <a:pt x="83997" y="9817"/>
                  </a:lnTo>
                  <a:lnTo>
                    <a:pt x="82092" y="7645"/>
                  </a:lnTo>
                  <a:lnTo>
                    <a:pt x="79044" y="4165"/>
                  </a:lnTo>
                  <a:lnTo>
                    <a:pt x="79044" y="14744"/>
                  </a:lnTo>
                  <a:lnTo>
                    <a:pt x="79044" y="43053"/>
                  </a:lnTo>
                  <a:lnTo>
                    <a:pt x="75882" y="51422"/>
                  </a:lnTo>
                  <a:lnTo>
                    <a:pt x="60083" y="51422"/>
                  </a:lnTo>
                  <a:lnTo>
                    <a:pt x="56261" y="42506"/>
                  </a:lnTo>
                  <a:lnTo>
                    <a:pt x="56261" y="14389"/>
                  </a:lnTo>
                  <a:lnTo>
                    <a:pt x="61087" y="7645"/>
                  </a:lnTo>
                  <a:lnTo>
                    <a:pt x="75057" y="7645"/>
                  </a:lnTo>
                  <a:lnTo>
                    <a:pt x="79044" y="14744"/>
                  </a:lnTo>
                  <a:lnTo>
                    <a:pt x="79044" y="4165"/>
                  </a:lnTo>
                  <a:lnTo>
                    <a:pt x="77851" y="2794"/>
                  </a:lnTo>
                  <a:lnTo>
                    <a:pt x="67805" y="50"/>
                  </a:lnTo>
                  <a:lnTo>
                    <a:pt x="58978" y="2324"/>
                  </a:lnTo>
                  <a:lnTo>
                    <a:pt x="52590" y="8559"/>
                  </a:lnTo>
                  <a:lnTo>
                    <a:pt x="48704" y="17894"/>
                  </a:lnTo>
                  <a:lnTo>
                    <a:pt x="47396" y="29451"/>
                  </a:lnTo>
                  <a:lnTo>
                    <a:pt x="48552" y="40995"/>
                  </a:lnTo>
                  <a:lnTo>
                    <a:pt x="52197" y="50419"/>
                  </a:lnTo>
                  <a:lnTo>
                    <a:pt x="58559" y="56769"/>
                  </a:lnTo>
                  <a:lnTo>
                    <a:pt x="67881" y="59093"/>
                  </a:lnTo>
                  <a:lnTo>
                    <a:pt x="77419" y="56540"/>
                  </a:lnTo>
                  <a:lnTo>
                    <a:pt x="82118" y="51422"/>
                  </a:lnTo>
                  <a:lnTo>
                    <a:pt x="83604" y="49809"/>
                  </a:lnTo>
                  <a:lnTo>
                    <a:pt x="86944" y="40309"/>
                  </a:lnTo>
                  <a:lnTo>
                    <a:pt x="87947" y="29451"/>
                  </a:lnTo>
                  <a:close/>
                </a:path>
                <a:path w="125095" h="1376679">
                  <a:moveTo>
                    <a:pt x="105435" y="697839"/>
                  </a:moveTo>
                  <a:lnTo>
                    <a:pt x="101803" y="694055"/>
                  </a:lnTo>
                  <a:lnTo>
                    <a:pt x="92176" y="690448"/>
                  </a:lnTo>
                  <a:lnTo>
                    <a:pt x="85725" y="687844"/>
                  </a:lnTo>
                  <a:lnTo>
                    <a:pt x="84201" y="686219"/>
                  </a:lnTo>
                  <a:lnTo>
                    <a:pt x="84201" y="681342"/>
                  </a:lnTo>
                  <a:lnTo>
                    <a:pt x="86118" y="678827"/>
                  </a:lnTo>
                  <a:lnTo>
                    <a:pt x="91630" y="678827"/>
                  </a:lnTo>
                  <a:lnTo>
                    <a:pt x="95389" y="678827"/>
                  </a:lnTo>
                  <a:lnTo>
                    <a:pt x="99098" y="679716"/>
                  </a:lnTo>
                  <a:lnTo>
                    <a:pt x="102539" y="681532"/>
                  </a:lnTo>
                  <a:lnTo>
                    <a:pt x="103111" y="681507"/>
                  </a:lnTo>
                  <a:lnTo>
                    <a:pt x="103301" y="681266"/>
                  </a:lnTo>
                  <a:lnTo>
                    <a:pt x="103251" y="680986"/>
                  </a:lnTo>
                  <a:lnTo>
                    <a:pt x="103276" y="674077"/>
                  </a:lnTo>
                  <a:lnTo>
                    <a:pt x="103060" y="673696"/>
                  </a:lnTo>
                  <a:lnTo>
                    <a:pt x="99237" y="672160"/>
                  </a:lnTo>
                  <a:lnTo>
                    <a:pt x="95529" y="671537"/>
                  </a:lnTo>
                  <a:lnTo>
                    <a:pt x="91821" y="671690"/>
                  </a:lnTo>
                  <a:lnTo>
                    <a:pt x="81394" y="671690"/>
                  </a:lnTo>
                  <a:lnTo>
                    <a:pt x="75857" y="677545"/>
                  </a:lnTo>
                  <a:lnTo>
                    <a:pt x="75857" y="690638"/>
                  </a:lnTo>
                  <a:lnTo>
                    <a:pt x="79451" y="694512"/>
                  </a:lnTo>
                  <a:lnTo>
                    <a:pt x="94894" y="700366"/>
                  </a:lnTo>
                  <a:lnTo>
                    <a:pt x="96812" y="702068"/>
                  </a:lnTo>
                  <a:lnTo>
                    <a:pt x="96812" y="708025"/>
                  </a:lnTo>
                  <a:lnTo>
                    <a:pt x="94157" y="710171"/>
                  </a:lnTo>
                  <a:lnTo>
                    <a:pt x="84366" y="710196"/>
                  </a:lnTo>
                  <a:lnTo>
                    <a:pt x="79971" y="708952"/>
                  </a:lnTo>
                  <a:lnTo>
                    <a:pt x="75933" y="706399"/>
                  </a:lnTo>
                  <a:lnTo>
                    <a:pt x="75666" y="706564"/>
                  </a:lnTo>
                  <a:lnTo>
                    <a:pt x="75666" y="714044"/>
                  </a:lnTo>
                  <a:lnTo>
                    <a:pt x="75603" y="714400"/>
                  </a:lnTo>
                  <a:lnTo>
                    <a:pt x="75768" y="714743"/>
                  </a:lnTo>
                  <a:lnTo>
                    <a:pt x="79971" y="716749"/>
                  </a:lnTo>
                  <a:lnTo>
                    <a:pt x="84251" y="717651"/>
                  </a:lnTo>
                  <a:lnTo>
                    <a:pt x="88544" y="717486"/>
                  </a:lnTo>
                  <a:lnTo>
                    <a:pt x="98640" y="717486"/>
                  </a:lnTo>
                  <a:lnTo>
                    <a:pt x="105435" y="712609"/>
                  </a:lnTo>
                  <a:lnTo>
                    <a:pt x="105435" y="697839"/>
                  </a:lnTo>
                  <a:close/>
                </a:path>
                <a:path w="125095" h="1376679">
                  <a:moveTo>
                    <a:pt x="109613" y="917308"/>
                  </a:moveTo>
                  <a:lnTo>
                    <a:pt x="105981" y="913536"/>
                  </a:lnTo>
                  <a:lnTo>
                    <a:pt x="96367" y="909904"/>
                  </a:lnTo>
                  <a:lnTo>
                    <a:pt x="89928" y="907313"/>
                  </a:lnTo>
                  <a:lnTo>
                    <a:pt x="88379" y="905687"/>
                  </a:lnTo>
                  <a:lnTo>
                    <a:pt x="88379" y="900811"/>
                  </a:lnTo>
                  <a:lnTo>
                    <a:pt x="90284" y="898309"/>
                  </a:lnTo>
                  <a:lnTo>
                    <a:pt x="95821" y="898309"/>
                  </a:lnTo>
                  <a:lnTo>
                    <a:pt x="99568" y="898283"/>
                  </a:lnTo>
                  <a:lnTo>
                    <a:pt x="103276" y="899185"/>
                  </a:lnTo>
                  <a:lnTo>
                    <a:pt x="106883" y="901052"/>
                  </a:lnTo>
                  <a:lnTo>
                    <a:pt x="107289" y="900963"/>
                  </a:lnTo>
                  <a:lnTo>
                    <a:pt x="107480" y="900722"/>
                  </a:lnTo>
                  <a:lnTo>
                    <a:pt x="107429" y="900455"/>
                  </a:lnTo>
                  <a:lnTo>
                    <a:pt x="107429" y="893978"/>
                  </a:lnTo>
                  <a:lnTo>
                    <a:pt x="107480" y="893572"/>
                  </a:lnTo>
                  <a:lnTo>
                    <a:pt x="107264" y="893165"/>
                  </a:lnTo>
                  <a:lnTo>
                    <a:pt x="103416" y="891616"/>
                  </a:lnTo>
                  <a:lnTo>
                    <a:pt x="99733" y="890993"/>
                  </a:lnTo>
                  <a:lnTo>
                    <a:pt x="95986" y="891159"/>
                  </a:lnTo>
                  <a:lnTo>
                    <a:pt x="85572" y="891159"/>
                  </a:lnTo>
                  <a:lnTo>
                    <a:pt x="80022" y="897039"/>
                  </a:lnTo>
                  <a:lnTo>
                    <a:pt x="80022" y="910094"/>
                  </a:lnTo>
                  <a:lnTo>
                    <a:pt x="83654" y="913968"/>
                  </a:lnTo>
                  <a:lnTo>
                    <a:pt x="99098" y="919848"/>
                  </a:lnTo>
                  <a:lnTo>
                    <a:pt x="100990" y="921562"/>
                  </a:lnTo>
                  <a:lnTo>
                    <a:pt x="100990" y="927493"/>
                  </a:lnTo>
                  <a:lnTo>
                    <a:pt x="98361" y="929665"/>
                  </a:lnTo>
                  <a:lnTo>
                    <a:pt x="88544" y="929690"/>
                  </a:lnTo>
                  <a:lnTo>
                    <a:pt x="84150" y="928446"/>
                  </a:lnTo>
                  <a:lnTo>
                    <a:pt x="80111" y="925868"/>
                  </a:lnTo>
                  <a:lnTo>
                    <a:pt x="79832" y="926058"/>
                  </a:lnTo>
                  <a:lnTo>
                    <a:pt x="79832" y="933538"/>
                  </a:lnTo>
                  <a:lnTo>
                    <a:pt x="79781" y="933894"/>
                  </a:lnTo>
                  <a:lnTo>
                    <a:pt x="79971" y="934212"/>
                  </a:lnTo>
                  <a:lnTo>
                    <a:pt x="84150" y="936244"/>
                  </a:lnTo>
                  <a:lnTo>
                    <a:pt x="88430" y="937145"/>
                  </a:lnTo>
                  <a:lnTo>
                    <a:pt x="92748" y="936955"/>
                  </a:lnTo>
                  <a:lnTo>
                    <a:pt x="102819" y="936955"/>
                  </a:lnTo>
                  <a:lnTo>
                    <a:pt x="109613" y="932103"/>
                  </a:lnTo>
                  <a:lnTo>
                    <a:pt x="109613" y="917308"/>
                  </a:lnTo>
                  <a:close/>
                </a:path>
                <a:path w="125095" h="1376679">
                  <a:moveTo>
                    <a:pt x="119430" y="258914"/>
                  </a:moveTo>
                  <a:lnTo>
                    <a:pt x="115798" y="255117"/>
                  </a:lnTo>
                  <a:lnTo>
                    <a:pt x="106172" y="251510"/>
                  </a:lnTo>
                  <a:lnTo>
                    <a:pt x="99758" y="248881"/>
                  </a:lnTo>
                  <a:lnTo>
                    <a:pt x="98196" y="247256"/>
                  </a:lnTo>
                  <a:lnTo>
                    <a:pt x="98196" y="242417"/>
                  </a:lnTo>
                  <a:lnTo>
                    <a:pt x="100114" y="239890"/>
                  </a:lnTo>
                  <a:lnTo>
                    <a:pt x="105625" y="239890"/>
                  </a:lnTo>
                  <a:lnTo>
                    <a:pt x="109385" y="239864"/>
                  </a:lnTo>
                  <a:lnTo>
                    <a:pt x="113106" y="240753"/>
                  </a:lnTo>
                  <a:lnTo>
                    <a:pt x="116700" y="242633"/>
                  </a:lnTo>
                  <a:lnTo>
                    <a:pt x="117106" y="242570"/>
                  </a:lnTo>
                  <a:lnTo>
                    <a:pt x="117297" y="242303"/>
                  </a:lnTo>
                  <a:lnTo>
                    <a:pt x="117246" y="242036"/>
                  </a:lnTo>
                  <a:lnTo>
                    <a:pt x="117246" y="235559"/>
                  </a:lnTo>
                  <a:lnTo>
                    <a:pt x="117297" y="235153"/>
                  </a:lnTo>
                  <a:lnTo>
                    <a:pt x="117081" y="234772"/>
                  </a:lnTo>
                  <a:lnTo>
                    <a:pt x="113258" y="233197"/>
                  </a:lnTo>
                  <a:lnTo>
                    <a:pt x="109550" y="232600"/>
                  </a:lnTo>
                  <a:lnTo>
                    <a:pt x="105816" y="232765"/>
                  </a:lnTo>
                  <a:lnTo>
                    <a:pt x="95389" y="232765"/>
                  </a:lnTo>
                  <a:lnTo>
                    <a:pt x="89852" y="238620"/>
                  </a:lnTo>
                  <a:lnTo>
                    <a:pt x="89852" y="251675"/>
                  </a:lnTo>
                  <a:lnTo>
                    <a:pt x="93484" y="255549"/>
                  </a:lnTo>
                  <a:lnTo>
                    <a:pt x="108927" y="261429"/>
                  </a:lnTo>
                  <a:lnTo>
                    <a:pt x="110807" y="263144"/>
                  </a:lnTo>
                  <a:lnTo>
                    <a:pt x="110807" y="269100"/>
                  </a:lnTo>
                  <a:lnTo>
                    <a:pt x="108191" y="271233"/>
                  </a:lnTo>
                  <a:lnTo>
                    <a:pt x="98361" y="271272"/>
                  </a:lnTo>
                  <a:lnTo>
                    <a:pt x="93967" y="270014"/>
                  </a:lnTo>
                  <a:lnTo>
                    <a:pt x="89928" y="267449"/>
                  </a:lnTo>
                  <a:lnTo>
                    <a:pt x="89662" y="267639"/>
                  </a:lnTo>
                  <a:lnTo>
                    <a:pt x="89662" y="275120"/>
                  </a:lnTo>
                  <a:lnTo>
                    <a:pt x="89611" y="275463"/>
                  </a:lnTo>
                  <a:lnTo>
                    <a:pt x="89801" y="275818"/>
                  </a:lnTo>
                  <a:lnTo>
                    <a:pt x="93967" y="277825"/>
                  </a:lnTo>
                  <a:lnTo>
                    <a:pt x="98259" y="278714"/>
                  </a:lnTo>
                  <a:lnTo>
                    <a:pt x="102565" y="278549"/>
                  </a:lnTo>
                  <a:lnTo>
                    <a:pt x="112636" y="278549"/>
                  </a:lnTo>
                  <a:lnTo>
                    <a:pt x="119430" y="273672"/>
                  </a:lnTo>
                  <a:lnTo>
                    <a:pt x="119430" y="258914"/>
                  </a:lnTo>
                  <a:close/>
                </a:path>
                <a:path w="125095" h="1376679">
                  <a:moveTo>
                    <a:pt x="123634" y="478370"/>
                  </a:moveTo>
                  <a:lnTo>
                    <a:pt x="119976" y="474586"/>
                  </a:lnTo>
                  <a:lnTo>
                    <a:pt x="110375" y="470979"/>
                  </a:lnTo>
                  <a:lnTo>
                    <a:pt x="103936" y="468376"/>
                  </a:lnTo>
                  <a:lnTo>
                    <a:pt x="102374" y="466750"/>
                  </a:lnTo>
                  <a:lnTo>
                    <a:pt x="102374" y="461873"/>
                  </a:lnTo>
                  <a:lnTo>
                    <a:pt x="104292" y="459359"/>
                  </a:lnTo>
                  <a:lnTo>
                    <a:pt x="109829" y="459359"/>
                  </a:lnTo>
                  <a:lnTo>
                    <a:pt x="113588" y="459359"/>
                  </a:lnTo>
                  <a:lnTo>
                    <a:pt x="117271" y="460248"/>
                  </a:lnTo>
                  <a:lnTo>
                    <a:pt x="120878" y="462114"/>
                  </a:lnTo>
                  <a:lnTo>
                    <a:pt x="121285" y="462038"/>
                  </a:lnTo>
                  <a:lnTo>
                    <a:pt x="121475" y="461797"/>
                  </a:lnTo>
                  <a:lnTo>
                    <a:pt x="121424" y="461530"/>
                  </a:lnTo>
                  <a:lnTo>
                    <a:pt x="121424" y="455053"/>
                  </a:lnTo>
                  <a:lnTo>
                    <a:pt x="121475" y="454647"/>
                  </a:lnTo>
                  <a:lnTo>
                    <a:pt x="121259" y="454240"/>
                  </a:lnTo>
                  <a:lnTo>
                    <a:pt x="117436" y="452691"/>
                  </a:lnTo>
                  <a:lnTo>
                    <a:pt x="113728" y="452069"/>
                  </a:lnTo>
                  <a:lnTo>
                    <a:pt x="110020" y="452234"/>
                  </a:lnTo>
                  <a:lnTo>
                    <a:pt x="99568" y="452234"/>
                  </a:lnTo>
                  <a:lnTo>
                    <a:pt x="94030" y="458114"/>
                  </a:lnTo>
                  <a:lnTo>
                    <a:pt x="94030" y="471170"/>
                  </a:lnTo>
                  <a:lnTo>
                    <a:pt x="97650" y="475043"/>
                  </a:lnTo>
                  <a:lnTo>
                    <a:pt x="113106" y="480898"/>
                  </a:lnTo>
                  <a:lnTo>
                    <a:pt x="115011" y="482600"/>
                  </a:lnTo>
                  <a:lnTo>
                    <a:pt x="115011" y="488569"/>
                  </a:lnTo>
                  <a:lnTo>
                    <a:pt x="112369" y="490728"/>
                  </a:lnTo>
                  <a:lnTo>
                    <a:pt x="102539" y="490753"/>
                  </a:lnTo>
                  <a:lnTo>
                    <a:pt x="98145" y="489508"/>
                  </a:lnTo>
                  <a:lnTo>
                    <a:pt x="94132" y="486943"/>
                  </a:lnTo>
                  <a:lnTo>
                    <a:pt x="93840" y="487133"/>
                  </a:lnTo>
                  <a:lnTo>
                    <a:pt x="93840" y="494601"/>
                  </a:lnTo>
                  <a:lnTo>
                    <a:pt x="93776" y="494957"/>
                  </a:lnTo>
                  <a:lnTo>
                    <a:pt x="93967" y="495287"/>
                  </a:lnTo>
                  <a:lnTo>
                    <a:pt x="98145" y="497319"/>
                  </a:lnTo>
                  <a:lnTo>
                    <a:pt x="102425" y="498208"/>
                  </a:lnTo>
                  <a:lnTo>
                    <a:pt x="106743" y="498017"/>
                  </a:lnTo>
                  <a:lnTo>
                    <a:pt x="116814" y="498017"/>
                  </a:lnTo>
                  <a:lnTo>
                    <a:pt x="123634" y="493166"/>
                  </a:lnTo>
                  <a:lnTo>
                    <a:pt x="123634" y="478370"/>
                  </a:lnTo>
                  <a:close/>
                </a:path>
                <a:path w="125095" h="1376679">
                  <a:moveTo>
                    <a:pt x="124536" y="39446"/>
                  </a:moveTo>
                  <a:lnTo>
                    <a:pt x="120904" y="35648"/>
                  </a:lnTo>
                  <a:lnTo>
                    <a:pt x="111277" y="32054"/>
                  </a:lnTo>
                  <a:lnTo>
                    <a:pt x="104863" y="29451"/>
                  </a:lnTo>
                  <a:lnTo>
                    <a:pt x="103301" y="27825"/>
                  </a:lnTo>
                  <a:lnTo>
                    <a:pt x="103301" y="22948"/>
                  </a:lnTo>
                  <a:lnTo>
                    <a:pt x="105219" y="20421"/>
                  </a:lnTo>
                  <a:lnTo>
                    <a:pt x="110731" y="20421"/>
                  </a:lnTo>
                  <a:lnTo>
                    <a:pt x="114490" y="20421"/>
                  </a:lnTo>
                  <a:lnTo>
                    <a:pt x="118198" y="21323"/>
                  </a:lnTo>
                  <a:lnTo>
                    <a:pt x="121640" y="23139"/>
                  </a:lnTo>
                  <a:lnTo>
                    <a:pt x="122212" y="23114"/>
                  </a:lnTo>
                  <a:lnTo>
                    <a:pt x="122402" y="22860"/>
                  </a:lnTo>
                  <a:lnTo>
                    <a:pt x="122351" y="22593"/>
                  </a:lnTo>
                  <a:lnTo>
                    <a:pt x="122351" y="16116"/>
                  </a:lnTo>
                  <a:lnTo>
                    <a:pt x="122402" y="15684"/>
                  </a:lnTo>
                  <a:lnTo>
                    <a:pt x="122186" y="15303"/>
                  </a:lnTo>
                  <a:lnTo>
                    <a:pt x="118338" y="13766"/>
                  </a:lnTo>
                  <a:lnTo>
                    <a:pt x="114630" y="13144"/>
                  </a:lnTo>
                  <a:lnTo>
                    <a:pt x="110921" y="13296"/>
                  </a:lnTo>
                  <a:lnTo>
                    <a:pt x="100495" y="13296"/>
                  </a:lnTo>
                  <a:lnTo>
                    <a:pt x="94957" y="19151"/>
                  </a:lnTo>
                  <a:lnTo>
                    <a:pt x="94957" y="32245"/>
                  </a:lnTo>
                  <a:lnTo>
                    <a:pt x="98577" y="36118"/>
                  </a:lnTo>
                  <a:lnTo>
                    <a:pt x="114033" y="41960"/>
                  </a:lnTo>
                  <a:lnTo>
                    <a:pt x="115912" y="43675"/>
                  </a:lnTo>
                  <a:lnTo>
                    <a:pt x="115912" y="49631"/>
                  </a:lnTo>
                  <a:lnTo>
                    <a:pt x="113296" y="51803"/>
                  </a:lnTo>
                  <a:lnTo>
                    <a:pt x="103466" y="51828"/>
                  </a:lnTo>
                  <a:lnTo>
                    <a:pt x="99072" y="50558"/>
                  </a:lnTo>
                  <a:lnTo>
                    <a:pt x="95034" y="48006"/>
                  </a:lnTo>
                  <a:lnTo>
                    <a:pt x="94767" y="48196"/>
                  </a:lnTo>
                  <a:lnTo>
                    <a:pt x="94767" y="55676"/>
                  </a:lnTo>
                  <a:lnTo>
                    <a:pt x="94703" y="56007"/>
                  </a:lnTo>
                  <a:lnTo>
                    <a:pt x="94894" y="56349"/>
                  </a:lnTo>
                  <a:lnTo>
                    <a:pt x="99072" y="58381"/>
                  </a:lnTo>
                  <a:lnTo>
                    <a:pt x="103352" y="59283"/>
                  </a:lnTo>
                  <a:lnTo>
                    <a:pt x="107670" y="59093"/>
                  </a:lnTo>
                  <a:lnTo>
                    <a:pt x="117741" y="59093"/>
                  </a:lnTo>
                  <a:lnTo>
                    <a:pt x="124536" y="54216"/>
                  </a:lnTo>
                  <a:lnTo>
                    <a:pt x="124536" y="39446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5298" y="4052388"/>
              <a:ext cx="4871085" cy="564515"/>
            </a:xfrm>
            <a:custGeom>
              <a:avLst/>
              <a:gdLst/>
              <a:ahLst/>
              <a:cxnLst/>
              <a:rect l="l" t="t" r="r" b="b"/>
              <a:pathLst>
                <a:path w="4871084" h="564514">
                  <a:moveTo>
                    <a:pt x="0" y="230704"/>
                  </a:moveTo>
                  <a:lnTo>
                    <a:pt x="54110" y="232445"/>
                  </a:lnTo>
                  <a:lnTo>
                    <a:pt x="108219" y="236598"/>
                  </a:lnTo>
                  <a:lnTo>
                    <a:pt x="162326" y="241554"/>
                  </a:lnTo>
                  <a:lnTo>
                    <a:pt x="216428" y="245706"/>
                  </a:lnTo>
                  <a:lnTo>
                    <a:pt x="270525" y="247448"/>
                  </a:lnTo>
                  <a:lnTo>
                    <a:pt x="315663" y="243032"/>
                  </a:lnTo>
                  <a:lnTo>
                    <a:pt x="360786" y="231994"/>
                  </a:lnTo>
                  <a:lnTo>
                    <a:pt x="405894" y="217644"/>
                  </a:lnTo>
                  <a:lnTo>
                    <a:pt x="450991" y="203295"/>
                  </a:lnTo>
                  <a:lnTo>
                    <a:pt x="496079" y="192256"/>
                  </a:lnTo>
                  <a:lnTo>
                    <a:pt x="541160" y="187841"/>
                  </a:lnTo>
                  <a:lnTo>
                    <a:pt x="595282" y="190848"/>
                  </a:lnTo>
                  <a:lnTo>
                    <a:pt x="649418" y="198017"/>
                  </a:lnTo>
                  <a:lnTo>
                    <a:pt x="703557" y="206574"/>
                  </a:lnTo>
                  <a:lnTo>
                    <a:pt x="757687" y="213744"/>
                  </a:lnTo>
                  <a:lnTo>
                    <a:pt x="811795" y="216750"/>
                  </a:lnTo>
                  <a:lnTo>
                    <a:pt x="865907" y="213645"/>
                  </a:lnTo>
                  <a:lnTo>
                    <a:pt x="920022" y="206241"/>
                  </a:lnTo>
                  <a:lnTo>
                    <a:pt x="974145" y="197403"/>
                  </a:lnTo>
                  <a:lnTo>
                    <a:pt x="1028280" y="189998"/>
                  </a:lnTo>
                  <a:lnTo>
                    <a:pt x="1082430" y="186893"/>
                  </a:lnTo>
                  <a:lnTo>
                    <a:pt x="1136541" y="189711"/>
                  </a:lnTo>
                  <a:lnTo>
                    <a:pt x="1190650" y="196430"/>
                  </a:lnTo>
                  <a:lnTo>
                    <a:pt x="1244756" y="204450"/>
                  </a:lnTo>
                  <a:lnTo>
                    <a:pt x="1298859" y="211169"/>
                  </a:lnTo>
                  <a:lnTo>
                    <a:pt x="1352956" y="213987"/>
                  </a:lnTo>
                  <a:lnTo>
                    <a:pt x="1420657" y="182185"/>
                  </a:lnTo>
                  <a:lnTo>
                    <a:pt x="1454495" y="149589"/>
                  </a:lnTo>
                  <a:lnTo>
                    <a:pt x="1488325" y="112222"/>
                  </a:lnTo>
                  <a:lnTo>
                    <a:pt x="1522149" y="74856"/>
                  </a:lnTo>
                  <a:lnTo>
                    <a:pt x="1555967" y="42259"/>
                  </a:lnTo>
                  <a:lnTo>
                    <a:pt x="1589781" y="19203"/>
                  </a:lnTo>
                  <a:lnTo>
                    <a:pt x="1623591" y="10458"/>
                  </a:lnTo>
                  <a:lnTo>
                    <a:pt x="1678030" y="11475"/>
                  </a:lnTo>
                  <a:lnTo>
                    <a:pt x="1732368" y="14456"/>
                  </a:lnTo>
                  <a:lnTo>
                    <a:pt x="1786550" y="19398"/>
                  </a:lnTo>
                  <a:lnTo>
                    <a:pt x="1840521" y="26294"/>
                  </a:lnTo>
                  <a:lnTo>
                    <a:pt x="1894226" y="35140"/>
                  </a:lnTo>
                  <a:lnTo>
                    <a:pt x="1932877" y="50572"/>
                  </a:lnTo>
                  <a:lnTo>
                    <a:pt x="1971527" y="79065"/>
                  </a:lnTo>
                  <a:lnTo>
                    <a:pt x="2010176" y="114994"/>
                  </a:lnTo>
                  <a:lnTo>
                    <a:pt x="2048823" y="152733"/>
                  </a:lnTo>
                  <a:lnTo>
                    <a:pt x="2087469" y="186655"/>
                  </a:lnTo>
                  <a:lnTo>
                    <a:pt x="2126112" y="211134"/>
                  </a:lnTo>
                  <a:lnTo>
                    <a:pt x="2164752" y="220543"/>
                  </a:lnTo>
                  <a:lnTo>
                    <a:pt x="2198607" y="211067"/>
                  </a:lnTo>
                  <a:lnTo>
                    <a:pt x="2232453" y="186083"/>
                  </a:lnTo>
                  <a:lnTo>
                    <a:pt x="2266291" y="150762"/>
                  </a:lnTo>
                  <a:lnTo>
                    <a:pt x="2300121" y="110271"/>
                  </a:lnTo>
                  <a:lnTo>
                    <a:pt x="2333945" y="69781"/>
                  </a:lnTo>
                  <a:lnTo>
                    <a:pt x="2367763" y="34459"/>
                  </a:lnTo>
                  <a:lnTo>
                    <a:pt x="2401577" y="9476"/>
                  </a:lnTo>
                  <a:lnTo>
                    <a:pt x="2435387" y="0"/>
                  </a:lnTo>
                  <a:lnTo>
                    <a:pt x="2489501" y="49"/>
                  </a:lnTo>
                  <a:lnTo>
                    <a:pt x="2543622" y="198"/>
                  </a:lnTo>
                  <a:lnTo>
                    <a:pt x="2597749" y="450"/>
                  </a:lnTo>
                  <a:lnTo>
                    <a:pt x="2651882" y="808"/>
                  </a:lnTo>
                  <a:lnTo>
                    <a:pt x="2706022" y="1273"/>
                  </a:lnTo>
                  <a:lnTo>
                    <a:pt x="2747646" y="30665"/>
                  </a:lnTo>
                  <a:lnTo>
                    <a:pt x="2768459" y="63381"/>
                  </a:lnTo>
                  <a:lnTo>
                    <a:pt x="2789272" y="104792"/>
                  </a:lnTo>
                  <a:lnTo>
                    <a:pt x="2810086" y="152409"/>
                  </a:lnTo>
                  <a:lnTo>
                    <a:pt x="2830901" y="203745"/>
                  </a:lnTo>
                  <a:lnTo>
                    <a:pt x="2851718" y="256310"/>
                  </a:lnTo>
                  <a:lnTo>
                    <a:pt x="2872536" y="307616"/>
                  </a:lnTo>
                  <a:lnTo>
                    <a:pt x="2893355" y="355175"/>
                  </a:lnTo>
                  <a:lnTo>
                    <a:pt x="2914177" y="396496"/>
                  </a:lnTo>
                  <a:lnTo>
                    <a:pt x="2935001" y="429093"/>
                  </a:lnTo>
                  <a:lnTo>
                    <a:pt x="2976657" y="458157"/>
                  </a:lnTo>
                  <a:lnTo>
                    <a:pt x="3030768" y="457706"/>
                  </a:lnTo>
                  <a:lnTo>
                    <a:pt x="3084877" y="456631"/>
                  </a:lnTo>
                  <a:lnTo>
                    <a:pt x="3138983" y="455348"/>
                  </a:lnTo>
                  <a:lnTo>
                    <a:pt x="3193086" y="454272"/>
                  </a:lnTo>
                  <a:lnTo>
                    <a:pt x="3247183" y="453822"/>
                  </a:lnTo>
                  <a:lnTo>
                    <a:pt x="3292321" y="461998"/>
                  </a:lnTo>
                  <a:lnTo>
                    <a:pt x="3337443" y="482439"/>
                  </a:lnTo>
                  <a:lnTo>
                    <a:pt x="3382552" y="509012"/>
                  </a:lnTo>
                  <a:lnTo>
                    <a:pt x="3427649" y="535585"/>
                  </a:lnTo>
                  <a:lnTo>
                    <a:pt x="3472737" y="556026"/>
                  </a:lnTo>
                  <a:lnTo>
                    <a:pt x="3517818" y="564202"/>
                  </a:lnTo>
                  <a:lnTo>
                    <a:pt x="3562918" y="560800"/>
                  </a:lnTo>
                  <a:lnTo>
                    <a:pt x="3608030" y="552296"/>
                  </a:lnTo>
                  <a:lnTo>
                    <a:pt x="3653146" y="541240"/>
                  </a:lnTo>
                  <a:lnTo>
                    <a:pt x="3698260" y="530184"/>
                  </a:lnTo>
                  <a:lnTo>
                    <a:pt x="3743364" y="521680"/>
                  </a:lnTo>
                  <a:lnTo>
                    <a:pt x="3788453" y="518278"/>
                  </a:lnTo>
                  <a:lnTo>
                    <a:pt x="3833546" y="521342"/>
                  </a:lnTo>
                  <a:lnTo>
                    <a:pt x="3878641" y="529039"/>
                  </a:lnTo>
                  <a:lnTo>
                    <a:pt x="3923740" y="539123"/>
                  </a:lnTo>
                  <a:lnTo>
                    <a:pt x="3968846" y="549349"/>
                  </a:lnTo>
                  <a:lnTo>
                    <a:pt x="4013962" y="557473"/>
                  </a:lnTo>
                  <a:lnTo>
                    <a:pt x="4059088" y="561249"/>
                  </a:lnTo>
                  <a:lnTo>
                    <a:pt x="4113199" y="562156"/>
                  </a:lnTo>
                  <a:lnTo>
                    <a:pt x="4167308" y="562861"/>
                  </a:lnTo>
                  <a:lnTo>
                    <a:pt x="4221414" y="563365"/>
                  </a:lnTo>
                  <a:lnTo>
                    <a:pt x="4275517" y="563668"/>
                  </a:lnTo>
                  <a:lnTo>
                    <a:pt x="4329614" y="563768"/>
                  </a:lnTo>
                  <a:lnTo>
                    <a:pt x="4383736" y="563636"/>
                  </a:lnTo>
                  <a:lnTo>
                    <a:pt x="4437872" y="563320"/>
                  </a:lnTo>
                  <a:lnTo>
                    <a:pt x="4492011" y="562943"/>
                  </a:lnTo>
                  <a:lnTo>
                    <a:pt x="4546140" y="562627"/>
                  </a:lnTo>
                  <a:lnTo>
                    <a:pt x="4600249" y="562495"/>
                  </a:lnTo>
                  <a:lnTo>
                    <a:pt x="4654360" y="562603"/>
                  </a:lnTo>
                  <a:lnTo>
                    <a:pt x="4708476" y="562892"/>
                  </a:lnTo>
                  <a:lnTo>
                    <a:pt x="4762599" y="563309"/>
                  </a:lnTo>
                  <a:lnTo>
                    <a:pt x="4816734" y="563799"/>
                  </a:lnTo>
                  <a:lnTo>
                    <a:pt x="4870884" y="564310"/>
                  </a:lnTo>
                </a:path>
              </a:pathLst>
            </a:custGeom>
            <a:ln w="10838">
              <a:solidFill>
                <a:srgbClr val="1D1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05298" y="3825150"/>
              <a:ext cx="4871085" cy="623570"/>
            </a:xfrm>
            <a:custGeom>
              <a:avLst/>
              <a:gdLst/>
              <a:ahLst/>
              <a:cxnLst/>
              <a:rect l="l" t="t" r="r" b="b"/>
              <a:pathLst>
                <a:path w="4871084" h="623570">
                  <a:moveTo>
                    <a:pt x="0" y="237802"/>
                  </a:moveTo>
                  <a:lnTo>
                    <a:pt x="54110" y="238718"/>
                  </a:lnTo>
                  <a:lnTo>
                    <a:pt x="108219" y="240902"/>
                  </a:lnTo>
                  <a:lnTo>
                    <a:pt x="162326" y="243508"/>
                  </a:lnTo>
                  <a:lnTo>
                    <a:pt x="216428" y="245692"/>
                  </a:lnTo>
                  <a:lnTo>
                    <a:pt x="270525" y="246608"/>
                  </a:lnTo>
                  <a:lnTo>
                    <a:pt x="315663" y="242146"/>
                  </a:lnTo>
                  <a:lnTo>
                    <a:pt x="360786" y="230993"/>
                  </a:lnTo>
                  <a:lnTo>
                    <a:pt x="405894" y="216493"/>
                  </a:lnTo>
                  <a:lnTo>
                    <a:pt x="450991" y="201993"/>
                  </a:lnTo>
                  <a:lnTo>
                    <a:pt x="496079" y="190840"/>
                  </a:lnTo>
                  <a:lnTo>
                    <a:pt x="541160" y="186378"/>
                  </a:lnTo>
                  <a:lnTo>
                    <a:pt x="595282" y="188897"/>
                  </a:lnTo>
                  <a:lnTo>
                    <a:pt x="649418" y="194904"/>
                  </a:lnTo>
                  <a:lnTo>
                    <a:pt x="703557" y="202074"/>
                  </a:lnTo>
                  <a:lnTo>
                    <a:pt x="757687" y="208081"/>
                  </a:lnTo>
                  <a:lnTo>
                    <a:pt x="811795" y="210600"/>
                  </a:lnTo>
                  <a:lnTo>
                    <a:pt x="865907" y="208599"/>
                  </a:lnTo>
                  <a:lnTo>
                    <a:pt x="920022" y="203829"/>
                  </a:lnTo>
                  <a:lnTo>
                    <a:pt x="974145" y="198135"/>
                  </a:lnTo>
                  <a:lnTo>
                    <a:pt x="1028280" y="193364"/>
                  </a:lnTo>
                  <a:lnTo>
                    <a:pt x="1082430" y="191363"/>
                  </a:lnTo>
                  <a:lnTo>
                    <a:pt x="1136541" y="193685"/>
                  </a:lnTo>
                  <a:lnTo>
                    <a:pt x="1190650" y="199222"/>
                  </a:lnTo>
                  <a:lnTo>
                    <a:pt x="1244756" y="205830"/>
                  </a:lnTo>
                  <a:lnTo>
                    <a:pt x="1298859" y="211367"/>
                  </a:lnTo>
                  <a:lnTo>
                    <a:pt x="1352956" y="213689"/>
                  </a:lnTo>
                  <a:lnTo>
                    <a:pt x="1420657" y="183259"/>
                  </a:lnTo>
                  <a:lnTo>
                    <a:pt x="1454495" y="152068"/>
                  </a:lnTo>
                  <a:lnTo>
                    <a:pt x="1488325" y="116313"/>
                  </a:lnTo>
                  <a:lnTo>
                    <a:pt x="1522149" y="80558"/>
                  </a:lnTo>
                  <a:lnTo>
                    <a:pt x="1555967" y="49368"/>
                  </a:lnTo>
                  <a:lnTo>
                    <a:pt x="1589781" y="27306"/>
                  </a:lnTo>
                  <a:lnTo>
                    <a:pt x="1623591" y="18938"/>
                  </a:lnTo>
                  <a:lnTo>
                    <a:pt x="1678549" y="20674"/>
                  </a:lnTo>
                  <a:lnTo>
                    <a:pt x="1733236" y="25639"/>
                  </a:lnTo>
                  <a:lnTo>
                    <a:pt x="1787509" y="33811"/>
                  </a:lnTo>
                  <a:lnTo>
                    <a:pt x="1841221" y="45168"/>
                  </a:lnTo>
                  <a:lnTo>
                    <a:pt x="1894226" y="59687"/>
                  </a:lnTo>
                  <a:lnTo>
                    <a:pt x="1932877" y="76590"/>
                  </a:lnTo>
                  <a:lnTo>
                    <a:pt x="1971527" y="101497"/>
                  </a:lnTo>
                  <a:lnTo>
                    <a:pt x="2010176" y="130544"/>
                  </a:lnTo>
                  <a:lnTo>
                    <a:pt x="2048823" y="159865"/>
                  </a:lnTo>
                  <a:lnTo>
                    <a:pt x="2087469" y="185595"/>
                  </a:lnTo>
                  <a:lnTo>
                    <a:pt x="2126112" y="203867"/>
                  </a:lnTo>
                  <a:lnTo>
                    <a:pt x="2164752" y="210817"/>
                  </a:lnTo>
                  <a:lnTo>
                    <a:pt x="2198607" y="201758"/>
                  </a:lnTo>
                  <a:lnTo>
                    <a:pt x="2232453" y="177877"/>
                  </a:lnTo>
                  <a:lnTo>
                    <a:pt x="2266291" y="144113"/>
                  </a:lnTo>
                  <a:lnTo>
                    <a:pt x="2300121" y="105408"/>
                  </a:lnTo>
                  <a:lnTo>
                    <a:pt x="2333945" y="66703"/>
                  </a:lnTo>
                  <a:lnTo>
                    <a:pt x="2367763" y="32940"/>
                  </a:lnTo>
                  <a:lnTo>
                    <a:pt x="2401577" y="9058"/>
                  </a:lnTo>
                  <a:lnTo>
                    <a:pt x="2435387" y="0"/>
                  </a:lnTo>
                  <a:lnTo>
                    <a:pt x="2489501" y="507"/>
                  </a:lnTo>
                  <a:lnTo>
                    <a:pt x="2543622" y="2030"/>
                  </a:lnTo>
                  <a:lnTo>
                    <a:pt x="2597749" y="4570"/>
                  </a:lnTo>
                  <a:lnTo>
                    <a:pt x="2651882" y="8129"/>
                  </a:lnTo>
                  <a:lnTo>
                    <a:pt x="2706022" y="12707"/>
                  </a:lnTo>
                  <a:lnTo>
                    <a:pt x="2747646" y="47540"/>
                  </a:lnTo>
                  <a:lnTo>
                    <a:pt x="2768459" y="84141"/>
                  </a:lnTo>
                  <a:lnTo>
                    <a:pt x="2789272" y="129962"/>
                  </a:lnTo>
                  <a:lnTo>
                    <a:pt x="2810086" y="182325"/>
                  </a:lnTo>
                  <a:lnTo>
                    <a:pt x="2830901" y="238553"/>
                  </a:lnTo>
                  <a:lnTo>
                    <a:pt x="2851718" y="295970"/>
                  </a:lnTo>
                  <a:lnTo>
                    <a:pt x="2872536" y="351899"/>
                  </a:lnTo>
                  <a:lnTo>
                    <a:pt x="2893355" y="403661"/>
                  </a:lnTo>
                  <a:lnTo>
                    <a:pt x="2914177" y="448581"/>
                  </a:lnTo>
                  <a:lnTo>
                    <a:pt x="2935001" y="483982"/>
                  </a:lnTo>
                  <a:lnTo>
                    <a:pt x="2976657" y="515514"/>
                  </a:lnTo>
                  <a:lnTo>
                    <a:pt x="3030768" y="514404"/>
                  </a:lnTo>
                  <a:lnTo>
                    <a:pt x="3084877" y="511757"/>
                  </a:lnTo>
                  <a:lnTo>
                    <a:pt x="3138983" y="508597"/>
                  </a:lnTo>
                  <a:lnTo>
                    <a:pt x="3193086" y="505950"/>
                  </a:lnTo>
                  <a:lnTo>
                    <a:pt x="3247183" y="504839"/>
                  </a:lnTo>
                  <a:lnTo>
                    <a:pt x="3292321" y="513596"/>
                  </a:lnTo>
                  <a:lnTo>
                    <a:pt x="3337443" y="535486"/>
                  </a:lnTo>
                  <a:lnTo>
                    <a:pt x="3382552" y="563945"/>
                  </a:lnTo>
                  <a:lnTo>
                    <a:pt x="3427649" y="592403"/>
                  </a:lnTo>
                  <a:lnTo>
                    <a:pt x="3472737" y="614293"/>
                  </a:lnTo>
                  <a:lnTo>
                    <a:pt x="3517818" y="623050"/>
                  </a:lnTo>
                  <a:lnTo>
                    <a:pt x="3562918" y="618942"/>
                  </a:lnTo>
                  <a:lnTo>
                    <a:pt x="3608030" y="608671"/>
                  </a:lnTo>
                  <a:lnTo>
                    <a:pt x="3653146" y="595319"/>
                  </a:lnTo>
                  <a:lnTo>
                    <a:pt x="3698260" y="581967"/>
                  </a:lnTo>
                  <a:lnTo>
                    <a:pt x="3743364" y="571697"/>
                  </a:lnTo>
                  <a:lnTo>
                    <a:pt x="3788453" y="567589"/>
                  </a:lnTo>
                  <a:lnTo>
                    <a:pt x="3833546" y="571667"/>
                  </a:lnTo>
                  <a:lnTo>
                    <a:pt x="3878641" y="581862"/>
                  </a:lnTo>
                  <a:lnTo>
                    <a:pt x="3923740" y="595116"/>
                  </a:lnTo>
                  <a:lnTo>
                    <a:pt x="3968846" y="608370"/>
                  </a:lnTo>
                  <a:lnTo>
                    <a:pt x="4013962" y="618565"/>
                  </a:lnTo>
                  <a:lnTo>
                    <a:pt x="4059088" y="622643"/>
                  </a:lnTo>
                  <a:lnTo>
                    <a:pt x="4113199" y="621485"/>
                  </a:lnTo>
                  <a:lnTo>
                    <a:pt x="4167308" y="618724"/>
                  </a:lnTo>
                  <a:lnTo>
                    <a:pt x="4221414" y="615428"/>
                  </a:lnTo>
                  <a:lnTo>
                    <a:pt x="4275517" y="612666"/>
                  </a:lnTo>
                  <a:lnTo>
                    <a:pt x="4329614" y="611508"/>
                  </a:lnTo>
                  <a:lnTo>
                    <a:pt x="4383736" y="611759"/>
                  </a:lnTo>
                  <a:lnTo>
                    <a:pt x="4437872" y="612396"/>
                  </a:lnTo>
                  <a:lnTo>
                    <a:pt x="4492011" y="613246"/>
                  </a:lnTo>
                  <a:lnTo>
                    <a:pt x="4546140" y="614137"/>
                  </a:lnTo>
                  <a:lnTo>
                    <a:pt x="4600249" y="614895"/>
                  </a:lnTo>
                  <a:lnTo>
                    <a:pt x="4654363" y="615584"/>
                  </a:lnTo>
                  <a:lnTo>
                    <a:pt x="4708483" y="616255"/>
                  </a:lnTo>
                  <a:lnTo>
                    <a:pt x="4762610" y="616910"/>
                  </a:lnTo>
                  <a:lnTo>
                    <a:pt x="4816744" y="617548"/>
                  </a:lnTo>
                  <a:lnTo>
                    <a:pt x="4870884" y="618173"/>
                  </a:lnTo>
                </a:path>
              </a:pathLst>
            </a:custGeom>
            <a:ln w="10838">
              <a:solidFill>
                <a:srgbClr val="1D1D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05298" y="3672529"/>
              <a:ext cx="4871085" cy="648970"/>
            </a:xfrm>
            <a:custGeom>
              <a:avLst/>
              <a:gdLst/>
              <a:ahLst/>
              <a:cxnLst/>
              <a:rect l="l" t="t" r="r" b="b"/>
              <a:pathLst>
                <a:path w="4871084" h="648970">
                  <a:moveTo>
                    <a:pt x="0" y="296650"/>
                  </a:moveTo>
                  <a:lnTo>
                    <a:pt x="54110" y="296556"/>
                  </a:lnTo>
                  <a:lnTo>
                    <a:pt x="108219" y="296276"/>
                  </a:lnTo>
                  <a:lnTo>
                    <a:pt x="162326" y="295813"/>
                  </a:lnTo>
                  <a:lnTo>
                    <a:pt x="216428" y="295169"/>
                  </a:lnTo>
                  <a:lnTo>
                    <a:pt x="270525" y="294347"/>
                  </a:lnTo>
                  <a:lnTo>
                    <a:pt x="315663" y="290277"/>
                  </a:lnTo>
                  <a:lnTo>
                    <a:pt x="360786" y="281252"/>
                  </a:lnTo>
                  <a:lnTo>
                    <a:pt x="405894" y="269810"/>
                  </a:lnTo>
                  <a:lnTo>
                    <a:pt x="450991" y="258493"/>
                  </a:lnTo>
                  <a:lnTo>
                    <a:pt x="496079" y="249840"/>
                  </a:lnTo>
                  <a:lnTo>
                    <a:pt x="541160" y="246391"/>
                  </a:lnTo>
                  <a:lnTo>
                    <a:pt x="595282" y="247152"/>
                  </a:lnTo>
                  <a:lnTo>
                    <a:pt x="649418" y="248966"/>
                  </a:lnTo>
                  <a:lnTo>
                    <a:pt x="703557" y="251131"/>
                  </a:lnTo>
                  <a:lnTo>
                    <a:pt x="757687" y="252946"/>
                  </a:lnTo>
                  <a:lnTo>
                    <a:pt x="811795" y="253706"/>
                  </a:lnTo>
                  <a:lnTo>
                    <a:pt x="865907" y="252643"/>
                  </a:lnTo>
                  <a:lnTo>
                    <a:pt x="920022" y="249781"/>
                  </a:lnTo>
                  <a:lnTo>
                    <a:pt x="974145" y="245607"/>
                  </a:lnTo>
                  <a:lnTo>
                    <a:pt x="1028280" y="240611"/>
                  </a:lnTo>
                  <a:lnTo>
                    <a:pt x="1082430" y="235283"/>
                  </a:lnTo>
                  <a:lnTo>
                    <a:pt x="1136947" y="231697"/>
                  </a:lnTo>
                  <a:lnTo>
                    <a:pt x="1191298" y="226407"/>
                  </a:lnTo>
                  <a:lnTo>
                    <a:pt x="1245444" y="219417"/>
                  </a:lnTo>
                  <a:lnTo>
                    <a:pt x="1299344" y="210732"/>
                  </a:lnTo>
                  <a:lnTo>
                    <a:pt x="1352956" y="200359"/>
                  </a:lnTo>
                  <a:lnTo>
                    <a:pt x="1391647" y="182645"/>
                  </a:lnTo>
                  <a:lnTo>
                    <a:pt x="1430326" y="153031"/>
                  </a:lnTo>
                  <a:lnTo>
                    <a:pt x="1468994" y="116847"/>
                  </a:lnTo>
                  <a:lnTo>
                    <a:pt x="1507654" y="79424"/>
                  </a:lnTo>
                  <a:lnTo>
                    <a:pt x="1546305" y="46093"/>
                  </a:lnTo>
                  <a:lnTo>
                    <a:pt x="1584951" y="22186"/>
                  </a:lnTo>
                  <a:lnTo>
                    <a:pt x="1623591" y="13032"/>
                  </a:lnTo>
                  <a:lnTo>
                    <a:pt x="1669933" y="15240"/>
                  </a:lnTo>
                  <a:lnTo>
                    <a:pt x="1715956" y="20300"/>
                  </a:lnTo>
                  <a:lnTo>
                    <a:pt x="1761528" y="28184"/>
                  </a:lnTo>
                  <a:lnTo>
                    <a:pt x="1806519" y="38863"/>
                  </a:lnTo>
                  <a:lnTo>
                    <a:pt x="1850796" y="52309"/>
                  </a:lnTo>
                  <a:lnTo>
                    <a:pt x="1894226" y="68493"/>
                  </a:lnTo>
                  <a:lnTo>
                    <a:pt x="1932877" y="88018"/>
                  </a:lnTo>
                  <a:lnTo>
                    <a:pt x="1971527" y="114291"/>
                  </a:lnTo>
                  <a:lnTo>
                    <a:pt x="2010176" y="143757"/>
                  </a:lnTo>
                  <a:lnTo>
                    <a:pt x="2048823" y="172861"/>
                  </a:lnTo>
                  <a:lnTo>
                    <a:pt x="2087469" y="198051"/>
                  </a:lnTo>
                  <a:lnTo>
                    <a:pt x="2126112" y="215771"/>
                  </a:lnTo>
                  <a:lnTo>
                    <a:pt x="2164752" y="222467"/>
                  </a:lnTo>
                  <a:lnTo>
                    <a:pt x="2198607" y="212908"/>
                  </a:lnTo>
                  <a:lnTo>
                    <a:pt x="2232453" y="187707"/>
                  </a:lnTo>
                  <a:lnTo>
                    <a:pt x="2266291" y="152077"/>
                  </a:lnTo>
                  <a:lnTo>
                    <a:pt x="2300121" y="111233"/>
                  </a:lnTo>
                  <a:lnTo>
                    <a:pt x="2333945" y="70390"/>
                  </a:lnTo>
                  <a:lnTo>
                    <a:pt x="2367763" y="34760"/>
                  </a:lnTo>
                  <a:lnTo>
                    <a:pt x="2401577" y="9559"/>
                  </a:lnTo>
                  <a:lnTo>
                    <a:pt x="2435387" y="0"/>
                  </a:lnTo>
                  <a:lnTo>
                    <a:pt x="2490237" y="1602"/>
                  </a:lnTo>
                  <a:lnTo>
                    <a:pt x="2544848" y="6203"/>
                  </a:lnTo>
                  <a:lnTo>
                    <a:pt x="2599096" y="13782"/>
                  </a:lnTo>
                  <a:lnTo>
                    <a:pt x="2652862" y="24319"/>
                  </a:lnTo>
                  <a:lnTo>
                    <a:pt x="2706022" y="37795"/>
                  </a:lnTo>
                  <a:lnTo>
                    <a:pt x="2747646" y="77142"/>
                  </a:lnTo>
                  <a:lnTo>
                    <a:pt x="2768459" y="113932"/>
                  </a:lnTo>
                  <a:lnTo>
                    <a:pt x="2789272" y="158862"/>
                  </a:lnTo>
                  <a:lnTo>
                    <a:pt x="2810086" y="209479"/>
                  </a:lnTo>
                  <a:lnTo>
                    <a:pt x="2830901" y="263329"/>
                  </a:lnTo>
                  <a:lnTo>
                    <a:pt x="2851718" y="317959"/>
                  </a:lnTo>
                  <a:lnTo>
                    <a:pt x="2872536" y="370915"/>
                  </a:lnTo>
                  <a:lnTo>
                    <a:pt x="2893355" y="419745"/>
                  </a:lnTo>
                  <a:lnTo>
                    <a:pt x="2914177" y="461994"/>
                  </a:lnTo>
                  <a:lnTo>
                    <a:pt x="2935001" y="495210"/>
                  </a:lnTo>
                  <a:lnTo>
                    <a:pt x="2976657" y="524726"/>
                  </a:lnTo>
                  <a:lnTo>
                    <a:pt x="3021749" y="521497"/>
                  </a:lnTo>
                  <a:lnTo>
                    <a:pt x="3066841" y="513424"/>
                  </a:lnTo>
                  <a:lnTo>
                    <a:pt x="3111930" y="502929"/>
                  </a:lnTo>
                  <a:lnTo>
                    <a:pt x="3157018" y="492434"/>
                  </a:lnTo>
                  <a:lnTo>
                    <a:pt x="3202102" y="484361"/>
                  </a:lnTo>
                  <a:lnTo>
                    <a:pt x="3247183" y="481132"/>
                  </a:lnTo>
                  <a:lnTo>
                    <a:pt x="3285874" y="490395"/>
                  </a:lnTo>
                  <a:lnTo>
                    <a:pt x="3324553" y="514284"/>
                  </a:lnTo>
                  <a:lnTo>
                    <a:pt x="3363221" y="546949"/>
                  </a:lnTo>
                  <a:lnTo>
                    <a:pt x="3401880" y="582539"/>
                  </a:lnTo>
                  <a:lnTo>
                    <a:pt x="3440532" y="615203"/>
                  </a:lnTo>
                  <a:lnTo>
                    <a:pt x="3479178" y="639092"/>
                  </a:lnTo>
                  <a:lnTo>
                    <a:pt x="3517818" y="648355"/>
                  </a:lnTo>
                  <a:lnTo>
                    <a:pt x="3562918" y="641355"/>
                  </a:lnTo>
                  <a:lnTo>
                    <a:pt x="3608030" y="623855"/>
                  </a:lnTo>
                  <a:lnTo>
                    <a:pt x="3653146" y="601104"/>
                  </a:lnTo>
                  <a:lnTo>
                    <a:pt x="3698260" y="578353"/>
                  </a:lnTo>
                  <a:lnTo>
                    <a:pt x="3743364" y="560852"/>
                  </a:lnTo>
                  <a:lnTo>
                    <a:pt x="3788453" y="553852"/>
                  </a:lnTo>
                  <a:lnTo>
                    <a:pt x="3833546" y="560672"/>
                  </a:lnTo>
                  <a:lnTo>
                    <a:pt x="3878641" y="577721"/>
                  </a:lnTo>
                  <a:lnTo>
                    <a:pt x="3923740" y="599885"/>
                  </a:lnTo>
                  <a:lnTo>
                    <a:pt x="3968846" y="622048"/>
                  </a:lnTo>
                  <a:lnTo>
                    <a:pt x="4013962" y="639097"/>
                  </a:lnTo>
                  <a:lnTo>
                    <a:pt x="4059088" y="645917"/>
                  </a:lnTo>
                  <a:lnTo>
                    <a:pt x="4113199" y="644098"/>
                  </a:lnTo>
                  <a:lnTo>
                    <a:pt x="4167308" y="639495"/>
                  </a:lnTo>
                  <a:lnTo>
                    <a:pt x="4221414" y="633387"/>
                  </a:lnTo>
                  <a:lnTo>
                    <a:pt x="4275517" y="627054"/>
                  </a:lnTo>
                  <a:lnTo>
                    <a:pt x="4329614" y="621776"/>
                  </a:lnTo>
                  <a:lnTo>
                    <a:pt x="4383736" y="616977"/>
                  </a:lnTo>
                  <a:lnTo>
                    <a:pt x="4437872" y="611857"/>
                  </a:lnTo>
                  <a:lnTo>
                    <a:pt x="4492011" y="607212"/>
                  </a:lnTo>
                  <a:lnTo>
                    <a:pt x="4546140" y="603841"/>
                  </a:lnTo>
                  <a:lnTo>
                    <a:pt x="4600249" y="602540"/>
                  </a:lnTo>
                  <a:lnTo>
                    <a:pt x="4654562" y="604295"/>
                  </a:lnTo>
                  <a:lnTo>
                    <a:pt x="4708806" y="607352"/>
                  </a:lnTo>
                  <a:lnTo>
                    <a:pt x="4762956" y="611708"/>
                  </a:lnTo>
                  <a:lnTo>
                    <a:pt x="4816990" y="617366"/>
                  </a:lnTo>
                  <a:lnTo>
                    <a:pt x="4870884" y="624323"/>
                  </a:lnTo>
                </a:path>
              </a:pathLst>
            </a:custGeom>
            <a:ln w="10838">
              <a:solidFill>
                <a:srgbClr val="1D1D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05298" y="4052383"/>
              <a:ext cx="4871085" cy="523240"/>
            </a:xfrm>
            <a:custGeom>
              <a:avLst/>
              <a:gdLst/>
              <a:ahLst/>
              <a:cxnLst/>
              <a:rect l="l" t="t" r="r" b="b"/>
              <a:pathLst>
                <a:path w="4871084" h="523239">
                  <a:moveTo>
                    <a:pt x="0" y="230704"/>
                  </a:moveTo>
                  <a:lnTo>
                    <a:pt x="54110" y="232445"/>
                  </a:lnTo>
                  <a:lnTo>
                    <a:pt x="108219" y="236598"/>
                  </a:lnTo>
                  <a:lnTo>
                    <a:pt x="162326" y="241554"/>
                  </a:lnTo>
                  <a:lnTo>
                    <a:pt x="216428" y="245706"/>
                  </a:lnTo>
                  <a:lnTo>
                    <a:pt x="270525" y="247448"/>
                  </a:lnTo>
                  <a:lnTo>
                    <a:pt x="315663" y="243032"/>
                  </a:lnTo>
                  <a:lnTo>
                    <a:pt x="360786" y="231994"/>
                  </a:lnTo>
                  <a:lnTo>
                    <a:pt x="405894" y="217644"/>
                  </a:lnTo>
                  <a:lnTo>
                    <a:pt x="450991" y="203295"/>
                  </a:lnTo>
                  <a:lnTo>
                    <a:pt x="496079" y="192256"/>
                  </a:lnTo>
                  <a:lnTo>
                    <a:pt x="541160" y="187841"/>
                  </a:lnTo>
                  <a:lnTo>
                    <a:pt x="595282" y="190848"/>
                  </a:lnTo>
                  <a:lnTo>
                    <a:pt x="649418" y="198017"/>
                  </a:lnTo>
                  <a:lnTo>
                    <a:pt x="703557" y="206574"/>
                  </a:lnTo>
                  <a:lnTo>
                    <a:pt x="757687" y="213744"/>
                  </a:lnTo>
                  <a:lnTo>
                    <a:pt x="811795" y="216750"/>
                  </a:lnTo>
                  <a:lnTo>
                    <a:pt x="865907" y="213645"/>
                  </a:lnTo>
                  <a:lnTo>
                    <a:pt x="920022" y="206241"/>
                  </a:lnTo>
                  <a:lnTo>
                    <a:pt x="974145" y="197403"/>
                  </a:lnTo>
                  <a:lnTo>
                    <a:pt x="1028280" y="189998"/>
                  </a:lnTo>
                  <a:lnTo>
                    <a:pt x="1082430" y="186893"/>
                  </a:lnTo>
                  <a:lnTo>
                    <a:pt x="1136541" y="189711"/>
                  </a:lnTo>
                  <a:lnTo>
                    <a:pt x="1190650" y="196430"/>
                  </a:lnTo>
                  <a:lnTo>
                    <a:pt x="1244756" y="204450"/>
                  </a:lnTo>
                  <a:lnTo>
                    <a:pt x="1298859" y="211169"/>
                  </a:lnTo>
                  <a:lnTo>
                    <a:pt x="1352956" y="213987"/>
                  </a:lnTo>
                  <a:lnTo>
                    <a:pt x="1420657" y="182185"/>
                  </a:lnTo>
                  <a:lnTo>
                    <a:pt x="1454495" y="149589"/>
                  </a:lnTo>
                  <a:lnTo>
                    <a:pt x="1488325" y="112222"/>
                  </a:lnTo>
                  <a:lnTo>
                    <a:pt x="1522149" y="74856"/>
                  </a:lnTo>
                  <a:lnTo>
                    <a:pt x="1555967" y="42259"/>
                  </a:lnTo>
                  <a:lnTo>
                    <a:pt x="1589781" y="19203"/>
                  </a:lnTo>
                  <a:lnTo>
                    <a:pt x="1623591" y="10458"/>
                  </a:lnTo>
                  <a:lnTo>
                    <a:pt x="1678030" y="11475"/>
                  </a:lnTo>
                  <a:lnTo>
                    <a:pt x="1732368" y="14456"/>
                  </a:lnTo>
                  <a:lnTo>
                    <a:pt x="1786550" y="19398"/>
                  </a:lnTo>
                  <a:lnTo>
                    <a:pt x="1840521" y="26294"/>
                  </a:lnTo>
                  <a:lnTo>
                    <a:pt x="1894226" y="35140"/>
                  </a:lnTo>
                  <a:lnTo>
                    <a:pt x="1932877" y="50572"/>
                  </a:lnTo>
                  <a:lnTo>
                    <a:pt x="1971527" y="79065"/>
                  </a:lnTo>
                  <a:lnTo>
                    <a:pt x="2010176" y="114994"/>
                  </a:lnTo>
                  <a:lnTo>
                    <a:pt x="2048823" y="152733"/>
                  </a:lnTo>
                  <a:lnTo>
                    <a:pt x="2087469" y="186655"/>
                  </a:lnTo>
                  <a:lnTo>
                    <a:pt x="2126112" y="211134"/>
                  </a:lnTo>
                  <a:lnTo>
                    <a:pt x="2164752" y="220543"/>
                  </a:lnTo>
                  <a:lnTo>
                    <a:pt x="2198607" y="211067"/>
                  </a:lnTo>
                  <a:lnTo>
                    <a:pt x="2232453" y="186083"/>
                  </a:lnTo>
                  <a:lnTo>
                    <a:pt x="2266291" y="150762"/>
                  </a:lnTo>
                  <a:lnTo>
                    <a:pt x="2300121" y="110271"/>
                  </a:lnTo>
                  <a:lnTo>
                    <a:pt x="2333945" y="69781"/>
                  </a:lnTo>
                  <a:lnTo>
                    <a:pt x="2367763" y="34459"/>
                  </a:lnTo>
                  <a:lnTo>
                    <a:pt x="2401577" y="9476"/>
                  </a:lnTo>
                  <a:lnTo>
                    <a:pt x="2435387" y="0"/>
                  </a:lnTo>
                  <a:lnTo>
                    <a:pt x="2489501" y="49"/>
                  </a:lnTo>
                  <a:lnTo>
                    <a:pt x="2543622" y="198"/>
                  </a:lnTo>
                  <a:lnTo>
                    <a:pt x="2597749" y="450"/>
                  </a:lnTo>
                  <a:lnTo>
                    <a:pt x="2651882" y="808"/>
                  </a:lnTo>
                  <a:lnTo>
                    <a:pt x="2706022" y="1273"/>
                  </a:lnTo>
                  <a:lnTo>
                    <a:pt x="2751115" y="32311"/>
                  </a:lnTo>
                  <a:lnTo>
                    <a:pt x="2773662" y="66483"/>
                  </a:lnTo>
                  <a:lnTo>
                    <a:pt x="2796210" y="109259"/>
                  </a:lnTo>
                  <a:lnTo>
                    <a:pt x="2818759" y="157765"/>
                  </a:lnTo>
                  <a:lnTo>
                    <a:pt x="2841309" y="209127"/>
                  </a:lnTo>
                  <a:lnTo>
                    <a:pt x="2863861" y="260471"/>
                  </a:lnTo>
                  <a:lnTo>
                    <a:pt x="2886415" y="308925"/>
                  </a:lnTo>
                  <a:lnTo>
                    <a:pt x="2908972" y="351613"/>
                  </a:lnTo>
                  <a:lnTo>
                    <a:pt x="2931531" y="385663"/>
                  </a:lnTo>
                  <a:lnTo>
                    <a:pt x="2976657" y="416351"/>
                  </a:lnTo>
                  <a:lnTo>
                    <a:pt x="3030768" y="413775"/>
                  </a:lnTo>
                  <a:lnTo>
                    <a:pt x="3084877" y="407634"/>
                  </a:lnTo>
                  <a:lnTo>
                    <a:pt x="3138983" y="400304"/>
                  </a:lnTo>
                  <a:lnTo>
                    <a:pt x="3193086" y="394162"/>
                  </a:lnTo>
                  <a:lnTo>
                    <a:pt x="3247183" y="391587"/>
                  </a:lnTo>
                  <a:lnTo>
                    <a:pt x="3285874" y="398768"/>
                  </a:lnTo>
                  <a:lnTo>
                    <a:pt x="3324553" y="417289"/>
                  </a:lnTo>
                  <a:lnTo>
                    <a:pt x="3363221" y="442613"/>
                  </a:lnTo>
                  <a:lnTo>
                    <a:pt x="3401880" y="470205"/>
                  </a:lnTo>
                  <a:lnTo>
                    <a:pt x="3440532" y="495529"/>
                  </a:lnTo>
                  <a:lnTo>
                    <a:pt x="3479178" y="514050"/>
                  </a:lnTo>
                  <a:lnTo>
                    <a:pt x="3517818" y="521231"/>
                  </a:lnTo>
                  <a:lnTo>
                    <a:pt x="3562918" y="516214"/>
                  </a:lnTo>
                  <a:lnTo>
                    <a:pt x="3608030" y="503670"/>
                  </a:lnTo>
                  <a:lnTo>
                    <a:pt x="3653146" y="487364"/>
                  </a:lnTo>
                  <a:lnTo>
                    <a:pt x="3698260" y="471057"/>
                  </a:lnTo>
                  <a:lnTo>
                    <a:pt x="3743364" y="458514"/>
                  </a:lnTo>
                  <a:lnTo>
                    <a:pt x="3788453" y="453496"/>
                  </a:lnTo>
                  <a:lnTo>
                    <a:pt x="3833546" y="457322"/>
                  </a:lnTo>
                  <a:lnTo>
                    <a:pt x="3878641" y="466885"/>
                  </a:lnTo>
                  <a:lnTo>
                    <a:pt x="3923740" y="479317"/>
                  </a:lnTo>
                  <a:lnTo>
                    <a:pt x="3968846" y="491749"/>
                  </a:lnTo>
                  <a:lnTo>
                    <a:pt x="4013962" y="501312"/>
                  </a:lnTo>
                  <a:lnTo>
                    <a:pt x="4059088" y="505137"/>
                  </a:lnTo>
                  <a:lnTo>
                    <a:pt x="4104180" y="500301"/>
                  </a:lnTo>
                  <a:lnTo>
                    <a:pt x="4149272" y="488209"/>
                  </a:lnTo>
                  <a:lnTo>
                    <a:pt x="4194361" y="472489"/>
                  </a:lnTo>
                  <a:lnTo>
                    <a:pt x="4239449" y="456770"/>
                  </a:lnTo>
                  <a:lnTo>
                    <a:pt x="4284533" y="444678"/>
                  </a:lnTo>
                  <a:lnTo>
                    <a:pt x="4329614" y="439841"/>
                  </a:lnTo>
                  <a:lnTo>
                    <a:pt x="4383736" y="442243"/>
                  </a:lnTo>
                  <a:lnTo>
                    <a:pt x="4437872" y="448481"/>
                  </a:lnTo>
                  <a:lnTo>
                    <a:pt x="4492011" y="457105"/>
                  </a:lnTo>
                  <a:lnTo>
                    <a:pt x="4546140" y="466666"/>
                  </a:lnTo>
                  <a:lnTo>
                    <a:pt x="4600249" y="475713"/>
                  </a:lnTo>
                  <a:lnTo>
                    <a:pt x="4654360" y="484290"/>
                  </a:lnTo>
                  <a:lnTo>
                    <a:pt x="4708476" y="493415"/>
                  </a:lnTo>
                  <a:lnTo>
                    <a:pt x="4762599" y="502952"/>
                  </a:lnTo>
                  <a:lnTo>
                    <a:pt x="4816734" y="512766"/>
                  </a:lnTo>
                  <a:lnTo>
                    <a:pt x="4870884" y="522721"/>
                  </a:lnTo>
                </a:path>
              </a:pathLst>
            </a:custGeom>
            <a:ln w="10838">
              <a:solidFill>
                <a:srgbClr val="1D1D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5681" y="4965993"/>
              <a:ext cx="157693" cy="717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8788" y="4959582"/>
              <a:ext cx="867219" cy="78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03836" y="4969352"/>
              <a:ext cx="29845" cy="68580"/>
            </a:xfrm>
            <a:custGeom>
              <a:avLst/>
              <a:gdLst/>
              <a:ahLst/>
              <a:cxnLst/>
              <a:rect l="l" t="t" r="r" b="b"/>
              <a:pathLst>
                <a:path w="29845" h="68579">
                  <a:moveTo>
                    <a:pt x="23548" y="68141"/>
                  </a:moveTo>
                  <a:lnTo>
                    <a:pt x="12524" y="68086"/>
                  </a:lnTo>
                  <a:lnTo>
                    <a:pt x="7640" y="64185"/>
                  </a:lnTo>
                  <a:lnTo>
                    <a:pt x="7640" y="24330"/>
                  </a:lnTo>
                  <a:lnTo>
                    <a:pt x="627" y="24330"/>
                  </a:lnTo>
                  <a:lnTo>
                    <a:pt x="81" y="24221"/>
                  </a:lnTo>
                  <a:lnTo>
                    <a:pt x="0" y="23381"/>
                  </a:lnTo>
                  <a:lnTo>
                    <a:pt x="0" y="15687"/>
                  </a:lnTo>
                  <a:lnTo>
                    <a:pt x="81" y="15470"/>
                  </a:lnTo>
                  <a:lnTo>
                    <a:pt x="7749" y="15470"/>
                  </a:lnTo>
                  <a:lnTo>
                    <a:pt x="7804" y="11027"/>
                  </a:lnTo>
                  <a:lnTo>
                    <a:pt x="8104" y="6583"/>
                  </a:lnTo>
                  <a:lnTo>
                    <a:pt x="8704" y="1761"/>
                  </a:lnTo>
                  <a:lnTo>
                    <a:pt x="9032" y="1408"/>
                  </a:lnTo>
                  <a:lnTo>
                    <a:pt x="18446" y="0"/>
                  </a:lnTo>
                  <a:lnTo>
                    <a:pt x="18773" y="81"/>
                  </a:lnTo>
                  <a:lnTo>
                    <a:pt x="18446" y="4199"/>
                  </a:lnTo>
                  <a:lnTo>
                    <a:pt x="18146" y="10295"/>
                  </a:lnTo>
                  <a:lnTo>
                    <a:pt x="18146" y="15470"/>
                  </a:lnTo>
                  <a:lnTo>
                    <a:pt x="29497" y="15470"/>
                  </a:lnTo>
                  <a:lnTo>
                    <a:pt x="29715" y="15687"/>
                  </a:lnTo>
                  <a:lnTo>
                    <a:pt x="29715" y="24113"/>
                  </a:lnTo>
                  <a:lnTo>
                    <a:pt x="29088" y="24330"/>
                  </a:lnTo>
                  <a:lnTo>
                    <a:pt x="18036" y="24330"/>
                  </a:lnTo>
                  <a:lnTo>
                    <a:pt x="18036" y="56897"/>
                  </a:lnTo>
                  <a:lnTo>
                    <a:pt x="19728" y="59443"/>
                  </a:lnTo>
                  <a:lnTo>
                    <a:pt x="25950" y="59443"/>
                  </a:lnTo>
                  <a:lnTo>
                    <a:pt x="27505" y="59200"/>
                  </a:lnTo>
                  <a:lnTo>
                    <a:pt x="29388" y="58604"/>
                  </a:lnTo>
                  <a:lnTo>
                    <a:pt x="29715" y="58712"/>
                  </a:lnTo>
                  <a:lnTo>
                    <a:pt x="29715" y="65458"/>
                  </a:lnTo>
                  <a:lnTo>
                    <a:pt x="29606" y="66407"/>
                  </a:lnTo>
                  <a:lnTo>
                    <a:pt x="26414" y="67653"/>
                  </a:lnTo>
                  <a:lnTo>
                    <a:pt x="23548" y="68141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7424" y="4998762"/>
              <a:ext cx="151765" cy="0"/>
            </a:xfrm>
            <a:custGeom>
              <a:avLst/>
              <a:gdLst/>
              <a:ahLst/>
              <a:cxnLst/>
              <a:rect l="l" t="t" r="r" b="b"/>
              <a:pathLst>
                <a:path w="151765">
                  <a:moveTo>
                    <a:pt x="0" y="0"/>
                  </a:moveTo>
                  <a:lnTo>
                    <a:pt x="151553" y="0"/>
                  </a:lnTo>
                </a:path>
              </a:pathLst>
            </a:custGeom>
            <a:ln w="15037">
              <a:solidFill>
                <a:srgbClr val="1D1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5681" y="5181715"/>
              <a:ext cx="153654" cy="716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8788" y="5175273"/>
              <a:ext cx="996885" cy="1011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33477" y="5185016"/>
              <a:ext cx="29845" cy="68580"/>
            </a:xfrm>
            <a:custGeom>
              <a:avLst/>
              <a:gdLst/>
              <a:ahLst/>
              <a:cxnLst/>
              <a:rect l="l" t="t" r="r" b="b"/>
              <a:pathLst>
                <a:path w="29845" h="68579">
                  <a:moveTo>
                    <a:pt x="23576" y="68168"/>
                  </a:moveTo>
                  <a:lnTo>
                    <a:pt x="12524" y="68113"/>
                  </a:lnTo>
                  <a:lnTo>
                    <a:pt x="7640" y="64239"/>
                  </a:lnTo>
                  <a:lnTo>
                    <a:pt x="7640" y="24384"/>
                  </a:lnTo>
                  <a:lnTo>
                    <a:pt x="654" y="24384"/>
                  </a:lnTo>
                  <a:lnTo>
                    <a:pt x="109" y="24276"/>
                  </a:lnTo>
                  <a:lnTo>
                    <a:pt x="0" y="23436"/>
                  </a:lnTo>
                  <a:lnTo>
                    <a:pt x="0" y="15741"/>
                  </a:lnTo>
                  <a:lnTo>
                    <a:pt x="109" y="15524"/>
                  </a:lnTo>
                  <a:lnTo>
                    <a:pt x="7749" y="15524"/>
                  </a:lnTo>
                  <a:lnTo>
                    <a:pt x="7804" y="11081"/>
                  </a:lnTo>
                  <a:lnTo>
                    <a:pt x="8131" y="6637"/>
                  </a:lnTo>
                  <a:lnTo>
                    <a:pt x="8731" y="1815"/>
                  </a:lnTo>
                  <a:lnTo>
                    <a:pt x="9032" y="1463"/>
                  </a:lnTo>
                  <a:lnTo>
                    <a:pt x="18473" y="0"/>
                  </a:lnTo>
                  <a:lnTo>
                    <a:pt x="18800" y="108"/>
                  </a:lnTo>
                  <a:lnTo>
                    <a:pt x="18146" y="10349"/>
                  </a:lnTo>
                  <a:lnTo>
                    <a:pt x="18146" y="15524"/>
                  </a:lnTo>
                  <a:lnTo>
                    <a:pt x="29524" y="15524"/>
                  </a:lnTo>
                  <a:lnTo>
                    <a:pt x="29715" y="15741"/>
                  </a:lnTo>
                  <a:lnTo>
                    <a:pt x="29715" y="24167"/>
                  </a:lnTo>
                  <a:lnTo>
                    <a:pt x="29088" y="24384"/>
                  </a:lnTo>
                  <a:lnTo>
                    <a:pt x="18064" y="24384"/>
                  </a:lnTo>
                  <a:lnTo>
                    <a:pt x="18064" y="56951"/>
                  </a:lnTo>
                  <a:lnTo>
                    <a:pt x="19755" y="59471"/>
                  </a:lnTo>
                  <a:lnTo>
                    <a:pt x="25977" y="59471"/>
                  </a:lnTo>
                  <a:lnTo>
                    <a:pt x="27505" y="59227"/>
                  </a:lnTo>
                  <a:lnTo>
                    <a:pt x="28979" y="58712"/>
                  </a:lnTo>
                  <a:lnTo>
                    <a:pt x="29715" y="58712"/>
                  </a:lnTo>
                  <a:lnTo>
                    <a:pt x="29715" y="65458"/>
                  </a:lnTo>
                  <a:lnTo>
                    <a:pt x="29633" y="66434"/>
                  </a:lnTo>
                  <a:lnTo>
                    <a:pt x="26414" y="67680"/>
                  </a:lnTo>
                  <a:lnTo>
                    <a:pt x="23576" y="68168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77424" y="5214456"/>
              <a:ext cx="151765" cy="0"/>
            </a:xfrm>
            <a:custGeom>
              <a:avLst/>
              <a:gdLst/>
              <a:ahLst/>
              <a:cxnLst/>
              <a:rect l="l" t="t" r="r" b="b"/>
              <a:pathLst>
                <a:path w="151765">
                  <a:moveTo>
                    <a:pt x="0" y="0"/>
                  </a:moveTo>
                  <a:lnTo>
                    <a:pt x="151553" y="0"/>
                  </a:lnTo>
                </a:path>
              </a:pathLst>
            </a:custGeom>
            <a:ln w="15037">
              <a:solidFill>
                <a:srgbClr val="1D1D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7168" y="5398355"/>
              <a:ext cx="131470" cy="694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302" y="5395031"/>
              <a:ext cx="810076" cy="74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77424" y="5430150"/>
              <a:ext cx="151765" cy="0"/>
            </a:xfrm>
            <a:custGeom>
              <a:avLst/>
              <a:gdLst/>
              <a:ahLst/>
              <a:cxnLst/>
              <a:rect l="l" t="t" r="r" b="b"/>
              <a:pathLst>
                <a:path w="151765">
                  <a:moveTo>
                    <a:pt x="0" y="0"/>
                  </a:moveTo>
                  <a:lnTo>
                    <a:pt x="151553" y="0"/>
                  </a:lnTo>
                </a:path>
              </a:pathLst>
            </a:custGeom>
            <a:ln w="15037">
              <a:solidFill>
                <a:srgbClr val="1D1D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21234" y="5612701"/>
              <a:ext cx="66675" cy="72390"/>
            </a:xfrm>
            <a:custGeom>
              <a:avLst/>
              <a:gdLst/>
              <a:ahLst/>
              <a:cxnLst/>
              <a:rect l="l" t="t" r="r" b="b"/>
              <a:pathLst>
                <a:path w="66675" h="72389">
                  <a:moveTo>
                    <a:pt x="43713" y="51943"/>
                  </a:moveTo>
                  <a:lnTo>
                    <a:pt x="13042" y="26123"/>
                  </a:lnTo>
                  <a:lnTo>
                    <a:pt x="10388" y="22923"/>
                  </a:lnTo>
                  <a:lnTo>
                    <a:pt x="10388" y="14414"/>
                  </a:lnTo>
                  <a:lnTo>
                    <a:pt x="13335" y="9436"/>
                  </a:lnTo>
                  <a:lnTo>
                    <a:pt x="23647" y="9436"/>
                  </a:lnTo>
                  <a:lnTo>
                    <a:pt x="29133" y="9245"/>
                  </a:lnTo>
                  <a:lnTo>
                    <a:pt x="34569" y="10464"/>
                  </a:lnTo>
                  <a:lnTo>
                    <a:pt x="39992" y="13246"/>
                  </a:lnTo>
                  <a:lnTo>
                    <a:pt x="40322" y="12928"/>
                  </a:lnTo>
                  <a:lnTo>
                    <a:pt x="40373" y="3683"/>
                  </a:lnTo>
                  <a:lnTo>
                    <a:pt x="40132" y="3225"/>
                  </a:lnTo>
                  <a:lnTo>
                    <a:pt x="34671" y="952"/>
                  </a:lnTo>
                  <a:lnTo>
                    <a:pt x="29273" y="0"/>
                  </a:lnTo>
                  <a:lnTo>
                    <a:pt x="23876" y="279"/>
                  </a:lnTo>
                  <a:lnTo>
                    <a:pt x="13817" y="1701"/>
                  </a:lnTo>
                  <a:lnTo>
                    <a:pt x="6426" y="5676"/>
                  </a:lnTo>
                  <a:lnTo>
                    <a:pt x="1854" y="11747"/>
                  </a:lnTo>
                  <a:lnTo>
                    <a:pt x="292" y="19456"/>
                  </a:lnTo>
                  <a:lnTo>
                    <a:pt x="292" y="26847"/>
                  </a:lnTo>
                  <a:lnTo>
                    <a:pt x="3492" y="33388"/>
                  </a:lnTo>
                  <a:lnTo>
                    <a:pt x="30441" y="44869"/>
                  </a:lnTo>
                  <a:lnTo>
                    <a:pt x="33197" y="48260"/>
                  </a:lnTo>
                  <a:lnTo>
                    <a:pt x="33197" y="58585"/>
                  </a:lnTo>
                  <a:lnTo>
                    <a:pt x="28943" y="62560"/>
                  </a:lnTo>
                  <a:lnTo>
                    <a:pt x="12763" y="62623"/>
                  </a:lnTo>
                  <a:lnTo>
                    <a:pt x="6350" y="60769"/>
                  </a:lnTo>
                  <a:lnTo>
                    <a:pt x="406" y="56984"/>
                  </a:lnTo>
                  <a:lnTo>
                    <a:pt x="76" y="57200"/>
                  </a:lnTo>
                  <a:lnTo>
                    <a:pt x="76" y="66598"/>
                  </a:lnTo>
                  <a:lnTo>
                    <a:pt x="0" y="67144"/>
                  </a:lnTo>
                  <a:lnTo>
                    <a:pt x="241" y="67678"/>
                  </a:lnTo>
                  <a:lnTo>
                    <a:pt x="736" y="67957"/>
                  </a:lnTo>
                  <a:lnTo>
                    <a:pt x="6350" y="70751"/>
                  </a:lnTo>
                  <a:lnTo>
                    <a:pt x="12573" y="72072"/>
                  </a:lnTo>
                  <a:lnTo>
                    <a:pt x="18872" y="71856"/>
                  </a:lnTo>
                  <a:lnTo>
                    <a:pt x="29387" y="70396"/>
                  </a:lnTo>
                  <a:lnTo>
                    <a:pt x="37185" y="66319"/>
                  </a:lnTo>
                  <a:lnTo>
                    <a:pt x="42037" y="60020"/>
                  </a:lnTo>
                  <a:lnTo>
                    <a:pt x="43713" y="51943"/>
                  </a:lnTo>
                  <a:close/>
                </a:path>
                <a:path w="66675" h="72389">
                  <a:moveTo>
                    <a:pt x="66281" y="1435"/>
                  </a:moveTo>
                  <a:lnTo>
                    <a:pt x="66078" y="1333"/>
                  </a:lnTo>
                  <a:lnTo>
                    <a:pt x="56095" y="1333"/>
                  </a:lnTo>
                  <a:lnTo>
                    <a:pt x="55905" y="1435"/>
                  </a:lnTo>
                  <a:lnTo>
                    <a:pt x="55905" y="70586"/>
                  </a:lnTo>
                  <a:lnTo>
                    <a:pt x="56095" y="70802"/>
                  </a:lnTo>
                  <a:lnTo>
                    <a:pt x="66078" y="70802"/>
                  </a:lnTo>
                  <a:lnTo>
                    <a:pt x="66281" y="70586"/>
                  </a:lnTo>
                  <a:lnTo>
                    <a:pt x="66281" y="69964"/>
                  </a:lnTo>
                  <a:lnTo>
                    <a:pt x="66281" y="1435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4341" y="5608086"/>
              <a:ext cx="257307" cy="980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1281" y="5608081"/>
              <a:ext cx="231641" cy="766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77424" y="5645845"/>
              <a:ext cx="151765" cy="0"/>
            </a:xfrm>
            <a:custGeom>
              <a:avLst/>
              <a:gdLst/>
              <a:ahLst/>
              <a:cxnLst/>
              <a:rect l="l" t="t" r="r" b="b"/>
              <a:pathLst>
                <a:path w="151765">
                  <a:moveTo>
                    <a:pt x="0" y="0"/>
                  </a:moveTo>
                  <a:lnTo>
                    <a:pt x="151553" y="0"/>
                  </a:lnTo>
                </a:path>
              </a:pathLst>
            </a:custGeom>
            <a:ln w="15037">
              <a:solidFill>
                <a:srgbClr val="1D1D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00271" y="3585105"/>
              <a:ext cx="704215" cy="1395730"/>
            </a:xfrm>
            <a:custGeom>
              <a:avLst/>
              <a:gdLst/>
              <a:ahLst/>
              <a:cxnLst/>
              <a:rect l="l" t="t" r="r" b="b"/>
              <a:pathLst>
                <a:path w="704214" h="1395729">
                  <a:moveTo>
                    <a:pt x="0" y="0"/>
                  </a:moveTo>
                  <a:lnTo>
                    <a:pt x="0" y="211226"/>
                  </a:lnTo>
                  <a:lnTo>
                    <a:pt x="46835" y="213437"/>
                  </a:lnTo>
                  <a:lnTo>
                    <a:pt x="92558" y="219946"/>
                  </a:lnTo>
                  <a:lnTo>
                    <a:pt x="136945" y="230570"/>
                  </a:lnTo>
                  <a:lnTo>
                    <a:pt x="179772" y="245123"/>
                  </a:lnTo>
                  <a:lnTo>
                    <a:pt x="220817" y="263421"/>
                  </a:lnTo>
                  <a:lnTo>
                    <a:pt x="259857" y="285278"/>
                  </a:lnTo>
                  <a:lnTo>
                    <a:pt x="296667" y="310512"/>
                  </a:lnTo>
                  <a:lnTo>
                    <a:pt x="331026" y="338936"/>
                  </a:lnTo>
                  <a:lnTo>
                    <a:pt x="362710" y="370367"/>
                  </a:lnTo>
                  <a:lnTo>
                    <a:pt x="391495" y="404620"/>
                  </a:lnTo>
                  <a:lnTo>
                    <a:pt x="417159" y="441509"/>
                  </a:lnTo>
                  <a:lnTo>
                    <a:pt x="439478" y="480851"/>
                  </a:lnTo>
                  <a:lnTo>
                    <a:pt x="458230" y="522461"/>
                  </a:lnTo>
                  <a:lnTo>
                    <a:pt x="473190" y="566154"/>
                  </a:lnTo>
                  <a:lnTo>
                    <a:pt x="484136" y="611746"/>
                  </a:lnTo>
                  <a:lnTo>
                    <a:pt x="490816" y="658795"/>
                  </a:lnTo>
                  <a:lnTo>
                    <a:pt x="492959" y="705410"/>
                  </a:lnTo>
                  <a:lnTo>
                    <a:pt x="490729" y="751349"/>
                  </a:lnTo>
                  <a:lnTo>
                    <a:pt x="484291" y="796370"/>
                  </a:lnTo>
                  <a:lnTo>
                    <a:pt x="473809" y="840232"/>
                  </a:lnTo>
                  <a:lnTo>
                    <a:pt x="459448" y="882694"/>
                  </a:lnTo>
                  <a:lnTo>
                    <a:pt x="441370" y="923513"/>
                  </a:lnTo>
                  <a:lnTo>
                    <a:pt x="419741" y="962449"/>
                  </a:lnTo>
                  <a:lnTo>
                    <a:pt x="394724" y="999259"/>
                  </a:lnTo>
                  <a:lnTo>
                    <a:pt x="366485" y="1033702"/>
                  </a:lnTo>
                  <a:lnTo>
                    <a:pt x="335186" y="1065537"/>
                  </a:lnTo>
                  <a:lnTo>
                    <a:pt x="300993" y="1094522"/>
                  </a:lnTo>
                  <a:lnTo>
                    <a:pt x="264069" y="1120414"/>
                  </a:lnTo>
                  <a:lnTo>
                    <a:pt x="224580" y="1142974"/>
                  </a:lnTo>
                  <a:lnTo>
                    <a:pt x="182687" y="1161959"/>
                  </a:lnTo>
                  <a:lnTo>
                    <a:pt x="138558" y="1177127"/>
                  </a:lnTo>
                  <a:lnTo>
                    <a:pt x="92354" y="1188237"/>
                  </a:lnTo>
                  <a:lnTo>
                    <a:pt x="131940" y="1395730"/>
                  </a:lnTo>
                  <a:lnTo>
                    <a:pt x="178728" y="1385157"/>
                  </a:lnTo>
                  <a:lnTo>
                    <a:pt x="224171" y="1371613"/>
                  </a:lnTo>
                  <a:lnTo>
                    <a:pt x="268171" y="1355212"/>
                  </a:lnTo>
                  <a:lnTo>
                    <a:pt x="310634" y="1336073"/>
                  </a:lnTo>
                  <a:lnTo>
                    <a:pt x="351463" y="1314309"/>
                  </a:lnTo>
                  <a:lnTo>
                    <a:pt x="390562" y="1290039"/>
                  </a:lnTo>
                  <a:lnTo>
                    <a:pt x="427835" y="1263377"/>
                  </a:lnTo>
                  <a:lnTo>
                    <a:pt x="463185" y="1234441"/>
                  </a:lnTo>
                  <a:lnTo>
                    <a:pt x="496517" y="1203345"/>
                  </a:lnTo>
                  <a:lnTo>
                    <a:pt x="527735" y="1170207"/>
                  </a:lnTo>
                  <a:lnTo>
                    <a:pt x="556743" y="1135143"/>
                  </a:lnTo>
                  <a:lnTo>
                    <a:pt x="583443" y="1098268"/>
                  </a:lnTo>
                  <a:lnTo>
                    <a:pt x="607741" y="1059699"/>
                  </a:lnTo>
                  <a:lnTo>
                    <a:pt x="629541" y="1019553"/>
                  </a:lnTo>
                  <a:lnTo>
                    <a:pt x="648745" y="977944"/>
                  </a:lnTo>
                  <a:lnTo>
                    <a:pt x="665259" y="934990"/>
                  </a:lnTo>
                  <a:lnTo>
                    <a:pt x="678986" y="890806"/>
                  </a:lnTo>
                  <a:lnTo>
                    <a:pt x="689829" y="845509"/>
                  </a:lnTo>
                  <a:lnTo>
                    <a:pt x="697693" y="799215"/>
                  </a:lnTo>
                  <a:lnTo>
                    <a:pt x="702482" y="752040"/>
                  </a:lnTo>
                  <a:lnTo>
                    <a:pt x="704100" y="704100"/>
                  </a:lnTo>
                  <a:lnTo>
                    <a:pt x="702476" y="655893"/>
                  </a:lnTo>
                  <a:lnTo>
                    <a:pt x="697673" y="608558"/>
                  </a:lnTo>
                  <a:lnTo>
                    <a:pt x="689795" y="562200"/>
                  </a:lnTo>
                  <a:lnTo>
                    <a:pt x="678949" y="516923"/>
                  </a:lnTo>
                  <a:lnTo>
                    <a:pt x="665238" y="472833"/>
                  </a:lnTo>
                  <a:lnTo>
                    <a:pt x="648768" y="430034"/>
                  </a:lnTo>
                  <a:lnTo>
                    <a:pt x="629643" y="388630"/>
                  </a:lnTo>
                  <a:lnTo>
                    <a:pt x="607969" y="348728"/>
                  </a:lnTo>
                  <a:lnTo>
                    <a:pt x="583850" y="310432"/>
                  </a:lnTo>
                  <a:lnTo>
                    <a:pt x="557391" y="273846"/>
                  </a:lnTo>
                  <a:lnTo>
                    <a:pt x="528697" y="239076"/>
                  </a:lnTo>
                  <a:lnTo>
                    <a:pt x="497873" y="206227"/>
                  </a:lnTo>
                  <a:lnTo>
                    <a:pt x="465023" y="175403"/>
                  </a:lnTo>
                  <a:lnTo>
                    <a:pt x="430253" y="146709"/>
                  </a:lnTo>
                  <a:lnTo>
                    <a:pt x="393668" y="120250"/>
                  </a:lnTo>
                  <a:lnTo>
                    <a:pt x="355371" y="96131"/>
                  </a:lnTo>
                  <a:lnTo>
                    <a:pt x="315469" y="74456"/>
                  </a:lnTo>
                  <a:lnTo>
                    <a:pt x="274066" y="55332"/>
                  </a:lnTo>
                  <a:lnTo>
                    <a:pt x="231267" y="38862"/>
                  </a:lnTo>
                  <a:lnTo>
                    <a:pt x="187176" y="25151"/>
                  </a:lnTo>
                  <a:lnTo>
                    <a:pt x="141900" y="14304"/>
                  </a:lnTo>
                  <a:lnTo>
                    <a:pt x="95541" y="6427"/>
                  </a:lnTo>
                  <a:lnTo>
                    <a:pt x="48206" y="1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1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6101" y="3585108"/>
              <a:ext cx="836294" cy="1408430"/>
            </a:xfrm>
            <a:custGeom>
              <a:avLst/>
              <a:gdLst/>
              <a:ahLst/>
              <a:cxnLst/>
              <a:rect l="l" t="t" r="r" b="b"/>
              <a:pathLst>
                <a:path w="836294" h="1408429">
                  <a:moveTo>
                    <a:pt x="704165" y="0"/>
                  </a:moveTo>
                  <a:lnTo>
                    <a:pt x="637906" y="3125"/>
                  </a:lnTo>
                  <a:lnTo>
                    <a:pt x="572237" y="12471"/>
                  </a:lnTo>
                  <a:lnTo>
                    <a:pt x="525188" y="23099"/>
                  </a:lnTo>
                  <a:lnTo>
                    <a:pt x="479591" y="36686"/>
                  </a:lnTo>
                  <a:lnTo>
                    <a:pt x="435530" y="53110"/>
                  </a:lnTo>
                  <a:lnTo>
                    <a:pt x="393087" y="72248"/>
                  </a:lnTo>
                  <a:lnTo>
                    <a:pt x="352346" y="93978"/>
                  </a:lnTo>
                  <a:lnTo>
                    <a:pt x="313391" y="118176"/>
                  </a:lnTo>
                  <a:lnTo>
                    <a:pt x="276305" y="144720"/>
                  </a:lnTo>
                  <a:lnTo>
                    <a:pt x="241170" y="173487"/>
                  </a:lnTo>
                  <a:lnTo>
                    <a:pt x="208072" y="204355"/>
                  </a:lnTo>
                  <a:lnTo>
                    <a:pt x="177092" y="237201"/>
                  </a:lnTo>
                  <a:lnTo>
                    <a:pt x="148314" y="271902"/>
                  </a:lnTo>
                  <a:lnTo>
                    <a:pt x="121822" y="308336"/>
                  </a:lnTo>
                  <a:lnTo>
                    <a:pt x="97699" y="346380"/>
                  </a:lnTo>
                  <a:lnTo>
                    <a:pt x="76029" y="385912"/>
                  </a:lnTo>
                  <a:lnTo>
                    <a:pt x="56893" y="426808"/>
                  </a:lnTo>
                  <a:lnTo>
                    <a:pt x="40377" y="468946"/>
                  </a:lnTo>
                  <a:lnTo>
                    <a:pt x="26564" y="512203"/>
                  </a:lnTo>
                  <a:lnTo>
                    <a:pt x="15536" y="556457"/>
                  </a:lnTo>
                  <a:lnTo>
                    <a:pt x="7377" y="601585"/>
                  </a:lnTo>
                  <a:lnTo>
                    <a:pt x="2170" y="647464"/>
                  </a:lnTo>
                  <a:lnTo>
                    <a:pt x="0" y="693972"/>
                  </a:lnTo>
                  <a:lnTo>
                    <a:pt x="948" y="740986"/>
                  </a:lnTo>
                  <a:lnTo>
                    <a:pt x="5099" y="788383"/>
                  </a:lnTo>
                  <a:lnTo>
                    <a:pt x="12536" y="836040"/>
                  </a:lnTo>
                  <a:lnTo>
                    <a:pt x="23165" y="883088"/>
                  </a:lnTo>
                  <a:lnTo>
                    <a:pt x="36754" y="928684"/>
                  </a:lnTo>
                  <a:lnTo>
                    <a:pt x="53179" y="972744"/>
                  </a:lnTo>
                  <a:lnTo>
                    <a:pt x="72318" y="1015185"/>
                  </a:lnTo>
                  <a:lnTo>
                    <a:pt x="94047" y="1055925"/>
                  </a:lnTo>
                  <a:lnTo>
                    <a:pt x="118246" y="1094879"/>
                  </a:lnTo>
                  <a:lnTo>
                    <a:pt x="144790" y="1131965"/>
                  </a:lnTo>
                  <a:lnTo>
                    <a:pt x="173558" y="1167098"/>
                  </a:lnTo>
                  <a:lnTo>
                    <a:pt x="204425" y="1200197"/>
                  </a:lnTo>
                  <a:lnTo>
                    <a:pt x="237271" y="1231176"/>
                  </a:lnTo>
                  <a:lnTo>
                    <a:pt x="271972" y="1259953"/>
                  </a:lnTo>
                  <a:lnTo>
                    <a:pt x="308406" y="1286444"/>
                  </a:lnTo>
                  <a:lnTo>
                    <a:pt x="346449" y="1310567"/>
                  </a:lnTo>
                  <a:lnTo>
                    <a:pt x="385980" y="1332238"/>
                  </a:lnTo>
                  <a:lnTo>
                    <a:pt x="426876" y="1351372"/>
                  </a:lnTo>
                  <a:lnTo>
                    <a:pt x="469013" y="1367888"/>
                  </a:lnTo>
                  <a:lnTo>
                    <a:pt x="512270" y="1381702"/>
                  </a:lnTo>
                  <a:lnTo>
                    <a:pt x="556523" y="1392730"/>
                  </a:lnTo>
                  <a:lnTo>
                    <a:pt x="601651" y="1400889"/>
                  </a:lnTo>
                  <a:lnTo>
                    <a:pt x="647529" y="1406095"/>
                  </a:lnTo>
                  <a:lnTo>
                    <a:pt x="694037" y="1408266"/>
                  </a:lnTo>
                  <a:lnTo>
                    <a:pt x="741051" y="1407317"/>
                  </a:lnTo>
                  <a:lnTo>
                    <a:pt x="788448" y="1403166"/>
                  </a:lnTo>
                  <a:lnTo>
                    <a:pt x="836105" y="1395729"/>
                  </a:lnTo>
                  <a:lnTo>
                    <a:pt x="796519" y="1188237"/>
                  </a:lnTo>
                  <a:lnTo>
                    <a:pt x="773606" y="1192056"/>
                  </a:lnTo>
                  <a:lnTo>
                    <a:pt x="750552" y="1194787"/>
                  </a:lnTo>
                  <a:lnTo>
                    <a:pt x="727393" y="1196427"/>
                  </a:lnTo>
                  <a:lnTo>
                    <a:pt x="704165" y="1196974"/>
                  </a:lnTo>
                  <a:lnTo>
                    <a:pt x="656699" y="1194718"/>
                  </a:lnTo>
                  <a:lnTo>
                    <a:pt x="610510" y="1188087"/>
                  </a:lnTo>
                  <a:lnTo>
                    <a:pt x="565804" y="1177287"/>
                  </a:lnTo>
                  <a:lnTo>
                    <a:pt x="522787" y="1162526"/>
                  </a:lnTo>
                  <a:lnTo>
                    <a:pt x="481667" y="1144010"/>
                  </a:lnTo>
                  <a:lnTo>
                    <a:pt x="442649" y="1121944"/>
                  </a:lnTo>
                  <a:lnTo>
                    <a:pt x="405941" y="1096537"/>
                  </a:lnTo>
                  <a:lnTo>
                    <a:pt x="371748" y="1067995"/>
                  </a:lnTo>
                  <a:lnTo>
                    <a:pt x="340277" y="1036523"/>
                  </a:lnTo>
                  <a:lnTo>
                    <a:pt x="311736" y="1002329"/>
                  </a:lnTo>
                  <a:lnTo>
                    <a:pt x="286330" y="965620"/>
                  </a:lnTo>
                  <a:lnTo>
                    <a:pt x="264266" y="926601"/>
                  </a:lnTo>
                  <a:lnTo>
                    <a:pt x="245750" y="885480"/>
                  </a:lnTo>
                  <a:lnTo>
                    <a:pt x="230989" y="842462"/>
                  </a:lnTo>
                  <a:lnTo>
                    <a:pt x="220190" y="797756"/>
                  </a:lnTo>
                  <a:lnTo>
                    <a:pt x="213560" y="751566"/>
                  </a:lnTo>
                  <a:lnTo>
                    <a:pt x="211303" y="704100"/>
                  </a:lnTo>
                  <a:lnTo>
                    <a:pt x="213560" y="656632"/>
                  </a:lnTo>
                  <a:lnTo>
                    <a:pt x="220190" y="610441"/>
                  </a:lnTo>
                  <a:lnTo>
                    <a:pt x="230989" y="565733"/>
                  </a:lnTo>
                  <a:lnTo>
                    <a:pt x="245750" y="522715"/>
                  </a:lnTo>
                  <a:lnTo>
                    <a:pt x="264266" y="481594"/>
                  </a:lnTo>
                  <a:lnTo>
                    <a:pt x="286330" y="442575"/>
                  </a:lnTo>
                  <a:lnTo>
                    <a:pt x="311736" y="405866"/>
                  </a:lnTo>
                  <a:lnTo>
                    <a:pt x="340277" y="371672"/>
                  </a:lnTo>
                  <a:lnTo>
                    <a:pt x="371748" y="340201"/>
                  </a:lnTo>
                  <a:lnTo>
                    <a:pt x="405941" y="311659"/>
                  </a:lnTo>
                  <a:lnTo>
                    <a:pt x="442649" y="286253"/>
                  </a:lnTo>
                  <a:lnTo>
                    <a:pt x="481667" y="264189"/>
                  </a:lnTo>
                  <a:lnTo>
                    <a:pt x="522787" y="245673"/>
                  </a:lnTo>
                  <a:lnTo>
                    <a:pt x="565804" y="230912"/>
                  </a:lnTo>
                  <a:lnTo>
                    <a:pt x="610510" y="220113"/>
                  </a:lnTo>
                  <a:lnTo>
                    <a:pt x="656699" y="213482"/>
                  </a:lnTo>
                  <a:lnTo>
                    <a:pt x="704165" y="211226"/>
                  </a:lnTo>
                  <a:lnTo>
                    <a:pt x="704165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11353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Cloud</a:t>
            </a:r>
            <a:r>
              <a:rPr spc="-155" dirty="0"/>
              <a:t> </a:t>
            </a:r>
            <a:r>
              <a:rPr spc="-220" dirty="0"/>
              <a:t>Service</a:t>
            </a:r>
            <a:r>
              <a:rPr spc="-175" dirty="0"/>
              <a:t> </a:t>
            </a:r>
            <a:r>
              <a:rPr spc="-204" dirty="0"/>
              <a:t>helped</a:t>
            </a:r>
            <a:r>
              <a:rPr spc="-125" dirty="0"/>
              <a:t> </a:t>
            </a:r>
            <a:r>
              <a:rPr spc="-254" dirty="0"/>
              <a:t>us</a:t>
            </a:r>
            <a:r>
              <a:rPr spc="-175" dirty="0"/>
              <a:t> </a:t>
            </a:r>
            <a:r>
              <a:rPr spc="-220" dirty="0"/>
              <a:t>to</a:t>
            </a:r>
            <a:r>
              <a:rPr spc="-180" dirty="0"/>
              <a:t> </a:t>
            </a:r>
            <a:r>
              <a:rPr spc="-229" dirty="0"/>
              <a:t>reduce</a:t>
            </a:r>
            <a:r>
              <a:rPr spc="-160" dirty="0"/>
              <a:t> </a:t>
            </a:r>
            <a:r>
              <a:rPr spc="-215" dirty="0"/>
              <a:t>performance</a:t>
            </a:r>
            <a:r>
              <a:rPr spc="-160" dirty="0"/>
              <a:t> </a:t>
            </a:r>
            <a:r>
              <a:rPr spc="-229" dirty="0"/>
              <a:t>impacts</a:t>
            </a:r>
            <a:r>
              <a:rPr spc="-155" dirty="0"/>
              <a:t> </a:t>
            </a:r>
            <a:r>
              <a:rPr spc="-240" dirty="0"/>
              <a:t>with</a:t>
            </a:r>
            <a:r>
              <a:rPr spc="-165" dirty="0"/>
              <a:t> </a:t>
            </a:r>
            <a:r>
              <a:rPr spc="-220" dirty="0"/>
              <a:t>auto-scaling.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37894" y="1267654"/>
            <a:ext cx="9175115" cy="108267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170" dirty="0">
                <a:latin typeface="Tahoma"/>
                <a:cs typeface="Tahoma"/>
              </a:rPr>
              <a:t>Advice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20"/>
              </a:spcBef>
            </a:pPr>
            <a:r>
              <a:rPr sz="1800" spc="-75" dirty="0">
                <a:latin typeface="Tahoma"/>
                <a:cs typeface="Tahoma"/>
              </a:rPr>
              <a:t>Performance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optimization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is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steady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process,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so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keep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your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eye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performance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caching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reports.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Use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data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AEMaaCS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provides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identify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issues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find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long-lasting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solutions.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112" y="3894264"/>
            <a:ext cx="1086485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sz="4800" spc="-310" dirty="0">
                <a:solidFill>
                  <a:srgbClr val="6D1E6D"/>
                </a:solidFill>
                <a:latin typeface="Tahoma"/>
                <a:cs typeface="Tahoma"/>
              </a:rPr>
              <a:t>47</a:t>
            </a:r>
            <a:endParaRPr sz="4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275"/>
              </a:spcBef>
            </a:pPr>
            <a:r>
              <a:rPr sz="1600" spc="-55" dirty="0">
                <a:latin typeface="Tahoma"/>
                <a:cs typeface="Tahoma"/>
              </a:rPr>
              <a:t>Performance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654798" y="3585105"/>
            <a:ext cx="1408430" cy="1408430"/>
            <a:chOff x="2654798" y="3585105"/>
            <a:chExt cx="1408430" cy="1408430"/>
          </a:xfrm>
        </p:grpSpPr>
        <p:sp>
          <p:nvSpPr>
            <p:cNvPr id="30" name="object 30"/>
            <p:cNvSpPr/>
            <p:nvPr/>
          </p:nvSpPr>
          <p:spPr>
            <a:xfrm>
              <a:off x="2704242" y="3585105"/>
              <a:ext cx="1358900" cy="1408430"/>
            </a:xfrm>
            <a:custGeom>
              <a:avLst/>
              <a:gdLst/>
              <a:ahLst/>
              <a:cxnLst/>
              <a:rect l="l" t="t" r="r" b="b"/>
              <a:pathLst>
                <a:path w="1358900" h="1408429">
                  <a:moveTo>
                    <a:pt x="654659" y="0"/>
                  </a:moveTo>
                  <a:lnTo>
                    <a:pt x="654659" y="211226"/>
                  </a:lnTo>
                  <a:lnTo>
                    <a:pt x="704724" y="213764"/>
                  </a:lnTo>
                  <a:lnTo>
                    <a:pt x="753634" y="221242"/>
                  </a:lnTo>
                  <a:lnTo>
                    <a:pt x="801087" y="233455"/>
                  </a:lnTo>
                  <a:lnTo>
                    <a:pt x="846781" y="250198"/>
                  </a:lnTo>
                  <a:lnTo>
                    <a:pt x="890417" y="271267"/>
                  </a:lnTo>
                  <a:lnTo>
                    <a:pt x="931692" y="296457"/>
                  </a:lnTo>
                  <a:lnTo>
                    <a:pt x="970306" y="325563"/>
                  </a:lnTo>
                  <a:lnTo>
                    <a:pt x="1005957" y="358380"/>
                  </a:lnTo>
                  <a:lnTo>
                    <a:pt x="1038345" y="394704"/>
                  </a:lnTo>
                  <a:lnTo>
                    <a:pt x="1067167" y="434330"/>
                  </a:lnTo>
                  <a:lnTo>
                    <a:pt x="1092124" y="477053"/>
                  </a:lnTo>
                  <a:lnTo>
                    <a:pt x="1112913" y="522668"/>
                  </a:lnTo>
                  <a:lnTo>
                    <a:pt x="1128291" y="567631"/>
                  </a:lnTo>
                  <a:lnTo>
                    <a:pt x="1139131" y="613018"/>
                  </a:lnTo>
                  <a:lnTo>
                    <a:pt x="1145549" y="658560"/>
                  </a:lnTo>
                  <a:lnTo>
                    <a:pt x="1147661" y="703990"/>
                  </a:lnTo>
                  <a:lnTo>
                    <a:pt x="1145584" y="749039"/>
                  </a:lnTo>
                  <a:lnTo>
                    <a:pt x="1139433" y="793440"/>
                  </a:lnTo>
                  <a:lnTo>
                    <a:pt x="1129325" y="836923"/>
                  </a:lnTo>
                  <a:lnTo>
                    <a:pt x="1115374" y="879222"/>
                  </a:lnTo>
                  <a:lnTo>
                    <a:pt x="1097699" y="920068"/>
                  </a:lnTo>
                  <a:lnTo>
                    <a:pt x="1076413" y="959193"/>
                  </a:lnTo>
                  <a:lnTo>
                    <a:pt x="1051634" y="996330"/>
                  </a:lnTo>
                  <a:lnTo>
                    <a:pt x="1023478" y="1031209"/>
                  </a:lnTo>
                  <a:lnTo>
                    <a:pt x="992059" y="1063563"/>
                  </a:lnTo>
                  <a:lnTo>
                    <a:pt x="957496" y="1093124"/>
                  </a:lnTo>
                  <a:lnTo>
                    <a:pt x="919902" y="1119623"/>
                  </a:lnTo>
                  <a:lnTo>
                    <a:pt x="879396" y="1142794"/>
                  </a:lnTo>
                  <a:lnTo>
                    <a:pt x="836091" y="1162367"/>
                  </a:lnTo>
                  <a:lnTo>
                    <a:pt x="791128" y="1177742"/>
                  </a:lnTo>
                  <a:lnTo>
                    <a:pt x="745741" y="1188581"/>
                  </a:lnTo>
                  <a:lnTo>
                    <a:pt x="700199" y="1194997"/>
                  </a:lnTo>
                  <a:lnTo>
                    <a:pt x="654769" y="1197108"/>
                  </a:lnTo>
                  <a:lnTo>
                    <a:pt x="609720" y="1195030"/>
                  </a:lnTo>
                  <a:lnTo>
                    <a:pt x="565320" y="1188878"/>
                  </a:lnTo>
                  <a:lnTo>
                    <a:pt x="521836" y="1178769"/>
                  </a:lnTo>
                  <a:lnTo>
                    <a:pt x="479537" y="1164819"/>
                  </a:lnTo>
                  <a:lnTo>
                    <a:pt x="438691" y="1147143"/>
                  </a:lnTo>
                  <a:lnTo>
                    <a:pt x="399566" y="1125858"/>
                  </a:lnTo>
                  <a:lnTo>
                    <a:pt x="362430" y="1101079"/>
                  </a:lnTo>
                  <a:lnTo>
                    <a:pt x="327551" y="1072923"/>
                  </a:lnTo>
                  <a:lnTo>
                    <a:pt x="295196" y="1041506"/>
                  </a:lnTo>
                  <a:lnTo>
                    <a:pt x="265636" y="1006944"/>
                  </a:lnTo>
                  <a:lnTo>
                    <a:pt x="239136" y="969352"/>
                  </a:lnTo>
                  <a:lnTo>
                    <a:pt x="215965" y="928847"/>
                  </a:lnTo>
                  <a:lnTo>
                    <a:pt x="196392" y="885545"/>
                  </a:lnTo>
                  <a:lnTo>
                    <a:pt x="0" y="963294"/>
                  </a:lnTo>
                  <a:lnTo>
                    <a:pt x="19118" y="1007183"/>
                  </a:lnTo>
                  <a:lnTo>
                    <a:pt x="40945" y="1049279"/>
                  </a:lnTo>
                  <a:lnTo>
                    <a:pt x="65355" y="1089494"/>
                  </a:lnTo>
                  <a:lnTo>
                    <a:pt x="92219" y="1127742"/>
                  </a:lnTo>
                  <a:lnTo>
                    <a:pt x="121410" y="1163937"/>
                  </a:lnTo>
                  <a:lnTo>
                    <a:pt x="152801" y="1197992"/>
                  </a:lnTo>
                  <a:lnTo>
                    <a:pt x="186264" y="1229821"/>
                  </a:lnTo>
                  <a:lnTo>
                    <a:pt x="221672" y="1259336"/>
                  </a:lnTo>
                  <a:lnTo>
                    <a:pt x="258897" y="1286451"/>
                  </a:lnTo>
                  <a:lnTo>
                    <a:pt x="297812" y="1311079"/>
                  </a:lnTo>
                  <a:lnTo>
                    <a:pt x="338288" y="1333135"/>
                  </a:lnTo>
                  <a:lnTo>
                    <a:pt x="380200" y="1352531"/>
                  </a:lnTo>
                  <a:lnTo>
                    <a:pt x="423419" y="1369180"/>
                  </a:lnTo>
                  <a:lnTo>
                    <a:pt x="467817" y="1382997"/>
                  </a:lnTo>
                  <a:lnTo>
                    <a:pt x="513268" y="1393894"/>
                  </a:lnTo>
                  <a:lnTo>
                    <a:pt x="559644" y="1401784"/>
                  </a:lnTo>
                  <a:lnTo>
                    <a:pt x="606816" y="1406582"/>
                  </a:lnTo>
                  <a:lnTo>
                    <a:pt x="654659" y="1408201"/>
                  </a:lnTo>
                  <a:lnTo>
                    <a:pt x="702866" y="1406577"/>
                  </a:lnTo>
                  <a:lnTo>
                    <a:pt x="750201" y="1401773"/>
                  </a:lnTo>
                  <a:lnTo>
                    <a:pt x="796559" y="1393896"/>
                  </a:lnTo>
                  <a:lnTo>
                    <a:pt x="841836" y="1383050"/>
                  </a:lnTo>
                  <a:lnTo>
                    <a:pt x="885926" y="1369339"/>
                  </a:lnTo>
                  <a:lnTo>
                    <a:pt x="928726" y="1352869"/>
                  </a:lnTo>
                  <a:lnTo>
                    <a:pt x="970129" y="1333744"/>
                  </a:lnTo>
                  <a:lnTo>
                    <a:pt x="1010031" y="1312070"/>
                  </a:lnTo>
                  <a:lnTo>
                    <a:pt x="1048327" y="1287951"/>
                  </a:lnTo>
                  <a:lnTo>
                    <a:pt x="1084913" y="1261492"/>
                  </a:lnTo>
                  <a:lnTo>
                    <a:pt x="1119683" y="1232798"/>
                  </a:lnTo>
                  <a:lnTo>
                    <a:pt x="1152532" y="1201974"/>
                  </a:lnTo>
                  <a:lnTo>
                    <a:pt x="1183357" y="1169124"/>
                  </a:lnTo>
                  <a:lnTo>
                    <a:pt x="1212051" y="1134354"/>
                  </a:lnTo>
                  <a:lnTo>
                    <a:pt x="1238510" y="1097768"/>
                  </a:lnTo>
                  <a:lnTo>
                    <a:pt x="1262629" y="1059472"/>
                  </a:lnTo>
                  <a:lnTo>
                    <a:pt x="1284303" y="1019570"/>
                  </a:lnTo>
                  <a:lnTo>
                    <a:pt x="1303428" y="978167"/>
                  </a:lnTo>
                  <a:lnTo>
                    <a:pt x="1319898" y="935368"/>
                  </a:lnTo>
                  <a:lnTo>
                    <a:pt x="1333608" y="891277"/>
                  </a:lnTo>
                  <a:lnTo>
                    <a:pt x="1344455" y="846000"/>
                  </a:lnTo>
                  <a:lnTo>
                    <a:pt x="1352332" y="799642"/>
                  </a:lnTo>
                  <a:lnTo>
                    <a:pt x="1357135" y="752307"/>
                  </a:lnTo>
                  <a:lnTo>
                    <a:pt x="1358760" y="704100"/>
                  </a:lnTo>
                  <a:lnTo>
                    <a:pt x="1357135" y="655893"/>
                  </a:lnTo>
                  <a:lnTo>
                    <a:pt x="1352332" y="608558"/>
                  </a:lnTo>
                  <a:lnTo>
                    <a:pt x="1344455" y="562200"/>
                  </a:lnTo>
                  <a:lnTo>
                    <a:pt x="1333608" y="516923"/>
                  </a:lnTo>
                  <a:lnTo>
                    <a:pt x="1319898" y="472833"/>
                  </a:lnTo>
                  <a:lnTo>
                    <a:pt x="1303428" y="430034"/>
                  </a:lnTo>
                  <a:lnTo>
                    <a:pt x="1284303" y="388630"/>
                  </a:lnTo>
                  <a:lnTo>
                    <a:pt x="1262629" y="348728"/>
                  </a:lnTo>
                  <a:lnTo>
                    <a:pt x="1238510" y="310432"/>
                  </a:lnTo>
                  <a:lnTo>
                    <a:pt x="1212051" y="273846"/>
                  </a:lnTo>
                  <a:lnTo>
                    <a:pt x="1183357" y="239076"/>
                  </a:lnTo>
                  <a:lnTo>
                    <a:pt x="1152532" y="206227"/>
                  </a:lnTo>
                  <a:lnTo>
                    <a:pt x="1119683" y="175403"/>
                  </a:lnTo>
                  <a:lnTo>
                    <a:pt x="1084913" y="146709"/>
                  </a:lnTo>
                  <a:lnTo>
                    <a:pt x="1048327" y="120250"/>
                  </a:lnTo>
                  <a:lnTo>
                    <a:pt x="1010031" y="96131"/>
                  </a:lnTo>
                  <a:lnTo>
                    <a:pt x="970129" y="74456"/>
                  </a:lnTo>
                  <a:lnTo>
                    <a:pt x="928726" y="55332"/>
                  </a:lnTo>
                  <a:lnTo>
                    <a:pt x="885926" y="38862"/>
                  </a:lnTo>
                  <a:lnTo>
                    <a:pt x="841836" y="25151"/>
                  </a:lnTo>
                  <a:lnTo>
                    <a:pt x="796559" y="14304"/>
                  </a:lnTo>
                  <a:lnTo>
                    <a:pt x="750201" y="6427"/>
                  </a:lnTo>
                  <a:lnTo>
                    <a:pt x="702866" y="1624"/>
                  </a:lnTo>
                  <a:lnTo>
                    <a:pt x="654659" y="0"/>
                  </a:lnTo>
                  <a:close/>
                </a:path>
              </a:pathLst>
            </a:custGeom>
            <a:solidFill>
              <a:srgbClr val="6D1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54798" y="3585111"/>
              <a:ext cx="704215" cy="963294"/>
            </a:xfrm>
            <a:custGeom>
              <a:avLst/>
              <a:gdLst/>
              <a:ahLst/>
              <a:cxnLst/>
              <a:rect l="l" t="t" r="r" b="b"/>
              <a:pathLst>
                <a:path w="704214" h="963295">
                  <a:moveTo>
                    <a:pt x="704105" y="0"/>
                  </a:moveTo>
                  <a:lnTo>
                    <a:pt x="650991" y="2006"/>
                  </a:lnTo>
                  <a:lnTo>
                    <a:pt x="598293" y="7995"/>
                  </a:lnTo>
                  <a:lnTo>
                    <a:pt x="546233" y="17926"/>
                  </a:lnTo>
                  <a:lnTo>
                    <a:pt x="495031" y="31756"/>
                  </a:lnTo>
                  <a:lnTo>
                    <a:pt x="444910" y="49441"/>
                  </a:lnTo>
                  <a:lnTo>
                    <a:pt x="400687" y="68698"/>
                  </a:lnTo>
                  <a:lnTo>
                    <a:pt x="358444" y="90589"/>
                  </a:lnTo>
                  <a:lnTo>
                    <a:pt x="318240" y="114979"/>
                  </a:lnTo>
                  <a:lnTo>
                    <a:pt x="280135" y="141732"/>
                  </a:lnTo>
                  <a:lnTo>
                    <a:pt x="244188" y="170711"/>
                  </a:lnTo>
                  <a:lnTo>
                    <a:pt x="210456" y="201780"/>
                  </a:lnTo>
                  <a:lnTo>
                    <a:pt x="179000" y="234803"/>
                  </a:lnTo>
                  <a:lnTo>
                    <a:pt x="149879" y="269644"/>
                  </a:lnTo>
                  <a:lnTo>
                    <a:pt x="123150" y="306167"/>
                  </a:lnTo>
                  <a:lnTo>
                    <a:pt x="98873" y="344236"/>
                  </a:lnTo>
                  <a:lnTo>
                    <a:pt x="77107" y="383715"/>
                  </a:lnTo>
                  <a:lnTo>
                    <a:pt x="57911" y="424467"/>
                  </a:lnTo>
                  <a:lnTo>
                    <a:pt x="41344" y="466357"/>
                  </a:lnTo>
                  <a:lnTo>
                    <a:pt x="27464" y="509248"/>
                  </a:lnTo>
                  <a:lnTo>
                    <a:pt x="16331" y="553004"/>
                  </a:lnTo>
                  <a:lnTo>
                    <a:pt x="8003" y="597490"/>
                  </a:lnTo>
                  <a:lnTo>
                    <a:pt x="2540" y="642569"/>
                  </a:lnTo>
                  <a:lnTo>
                    <a:pt x="0" y="688104"/>
                  </a:lnTo>
                  <a:lnTo>
                    <a:pt x="441" y="733961"/>
                  </a:lnTo>
                  <a:lnTo>
                    <a:pt x="3924" y="780003"/>
                  </a:lnTo>
                  <a:lnTo>
                    <a:pt x="10507" y="826093"/>
                  </a:lnTo>
                  <a:lnTo>
                    <a:pt x="20249" y="872095"/>
                  </a:lnTo>
                  <a:lnTo>
                    <a:pt x="33209" y="917875"/>
                  </a:lnTo>
                  <a:lnTo>
                    <a:pt x="49445" y="963295"/>
                  </a:lnTo>
                  <a:lnTo>
                    <a:pt x="245838" y="885532"/>
                  </a:lnTo>
                  <a:lnTo>
                    <a:pt x="230786" y="841551"/>
                  </a:lnTo>
                  <a:lnTo>
                    <a:pt x="219962" y="796450"/>
                  </a:lnTo>
                  <a:lnTo>
                    <a:pt x="213423" y="750532"/>
                  </a:lnTo>
                  <a:lnTo>
                    <a:pt x="211230" y="704100"/>
                  </a:lnTo>
                  <a:lnTo>
                    <a:pt x="213487" y="656632"/>
                  </a:lnTo>
                  <a:lnTo>
                    <a:pt x="220118" y="610441"/>
                  </a:lnTo>
                  <a:lnTo>
                    <a:pt x="230917" y="565733"/>
                  </a:lnTo>
                  <a:lnTo>
                    <a:pt x="245677" y="522715"/>
                  </a:lnTo>
                  <a:lnTo>
                    <a:pt x="264193" y="481594"/>
                  </a:lnTo>
                  <a:lnTo>
                    <a:pt x="286258" y="442575"/>
                  </a:lnTo>
                  <a:lnTo>
                    <a:pt x="311664" y="405866"/>
                  </a:lnTo>
                  <a:lnTo>
                    <a:pt x="340206" y="371672"/>
                  </a:lnTo>
                  <a:lnTo>
                    <a:pt x="371677" y="340201"/>
                  </a:lnTo>
                  <a:lnTo>
                    <a:pt x="405870" y="311659"/>
                  </a:lnTo>
                  <a:lnTo>
                    <a:pt x="442580" y="286253"/>
                  </a:lnTo>
                  <a:lnTo>
                    <a:pt x="481598" y="264189"/>
                  </a:lnTo>
                  <a:lnTo>
                    <a:pt x="522720" y="245673"/>
                  </a:lnTo>
                  <a:lnTo>
                    <a:pt x="565738" y="230912"/>
                  </a:lnTo>
                  <a:lnTo>
                    <a:pt x="610446" y="220113"/>
                  </a:lnTo>
                  <a:lnTo>
                    <a:pt x="656637" y="213482"/>
                  </a:lnTo>
                  <a:lnTo>
                    <a:pt x="704105" y="211226"/>
                  </a:lnTo>
                  <a:lnTo>
                    <a:pt x="704105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830779" y="3894264"/>
            <a:ext cx="1022350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100"/>
              </a:spcBef>
            </a:pPr>
            <a:r>
              <a:rPr sz="4800" spc="-110" dirty="0">
                <a:solidFill>
                  <a:srgbClr val="6D1E6D"/>
                </a:solidFill>
                <a:latin typeface="Tahoma"/>
                <a:cs typeface="Tahoma"/>
              </a:rPr>
              <a:t>69</a:t>
            </a:r>
            <a:endParaRPr sz="4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275"/>
              </a:spcBef>
            </a:pPr>
            <a:r>
              <a:rPr sz="1600" spc="-45" dirty="0">
                <a:latin typeface="Tahoma"/>
                <a:cs typeface="Tahoma"/>
              </a:rPr>
              <a:t>Accessibility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08738" y="3585102"/>
            <a:ext cx="1408430" cy="1408430"/>
            <a:chOff x="4608738" y="3585102"/>
            <a:chExt cx="1408430" cy="1408430"/>
          </a:xfrm>
        </p:grpSpPr>
        <p:sp>
          <p:nvSpPr>
            <p:cNvPr id="34" name="object 34"/>
            <p:cNvSpPr/>
            <p:nvPr/>
          </p:nvSpPr>
          <p:spPr>
            <a:xfrm>
              <a:off x="4608738" y="3585105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704100" y="0"/>
                  </a:moveTo>
                  <a:lnTo>
                    <a:pt x="704100" y="211226"/>
                  </a:lnTo>
                  <a:lnTo>
                    <a:pt x="752729" y="213624"/>
                  </a:lnTo>
                  <a:lnTo>
                    <a:pt x="800360" y="220704"/>
                  </a:lnTo>
                  <a:lnTo>
                    <a:pt x="846700" y="232294"/>
                  </a:lnTo>
                  <a:lnTo>
                    <a:pt x="891459" y="248220"/>
                  </a:lnTo>
                  <a:lnTo>
                    <a:pt x="934344" y="268311"/>
                  </a:lnTo>
                  <a:lnTo>
                    <a:pt x="975065" y="292395"/>
                  </a:lnTo>
                  <a:lnTo>
                    <a:pt x="1013330" y="320298"/>
                  </a:lnTo>
                  <a:lnTo>
                    <a:pt x="1048848" y="351848"/>
                  </a:lnTo>
                  <a:lnTo>
                    <a:pt x="1081327" y="386874"/>
                  </a:lnTo>
                  <a:lnTo>
                    <a:pt x="1110475" y="425202"/>
                  </a:lnTo>
                  <a:lnTo>
                    <a:pt x="1136002" y="466661"/>
                  </a:lnTo>
                  <a:lnTo>
                    <a:pt x="1156893" y="509343"/>
                  </a:lnTo>
                  <a:lnTo>
                    <a:pt x="1173335" y="553014"/>
                  </a:lnTo>
                  <a:lnTo>
                    <a:pt x="1185410" y="597393"/>
                  </a:lnTo>
                  <a:lnTo>
                    <a:pt x="1193200" y="642200"/>
                  </a:lnTo>
                  <a:lnTo>
                    <a:pt x="1196785" y="687155"/>
                  </a:lnTo>
                  <a:lnTo>
                    <a:pt x="1196248" y="731977"/>
                  </a:lnTo>
                  <a:lnTo>
                    <a:pt x="1191669" y="776386"/>
                  </a:lnTo>
                  <a:lnTo>
                    <a:pt x="1183131" y="820100"/>
                  </a:lnTo>
                  <a:lnTo>
                    <a:pt x="1170714" y="862840"/>
                  </a:lnTo>
                  <a:lnTo>
                    <a:pt x="1154501" y="904325"/>
                  </a:lnTo>
                  <a:lnTo>
                    <a:pt x="1134572" y="944274"/>
                  </a:lnTo>
                  <a:lnTo>
                    <a:pt x="1111009" y="982407"/>
                  </a:lnTo>
                  <a:lnTo>
                    <a:pt x="1083894" y="1018444"/>
                  </a:lnTo>
                  <a:lnTo>
                    <a:pt x="1053308" y="1052104"/>
                  </a:lnTo>
                  <a:lnTo>
                    <a:pt x="1019333" y="1083105"/>
                  </a:lnTo>
                  <a:lnTo>
                    <a:pt x="982049" y="1111169"/>
                  </a:lnTo>
                  <a:lnTo>
                    <a:pt x="941539" y="1136015"/>
                  </a:lnTo>
                  <a:lnTo>
                    <a:pt x="898858" y="1156903"/>
                  </a:lnTo>
                  <a:lnTo>
                    <a:pt x="855187" y="1173344"/>
                  </a:lnTo>
                  <a:lnTo>
                    <a:pt x="810807" y="1185417"/>
                  </a:lnTo>
                  <a:lnTo>
                    <a:pt x="766000" y="1193205"/>
                  </a:lnTo>
                  <a:lnTo>
                    <a:pt x="721045" y="1196790"/>
                  </a:lnTo>
                  <a:lnTo>
                    <a:pt x="676224" y="1196251"/>
                  </a:lnTo>
                  <a:lnTo>
                    <a:pt x="631816" y="1191672"/>
                  </a:lnTo>
                  <a:lnTo>
                    <a:pt x="588102" y="1183133"/>
                  </a:lnTo>
                  <a:lnTo>
                    <a:pt x="545362" y="1170716"/>
                  </a:lnTo>
                  <a:lnTo>
                    <a:pt x="503878" y="1154502"/>
                  </a:lnTo>
                  <a:lnTo>
                    <a:pt x="463930" y="1134572"/>
                  </a:lnTo>
                  <a:lnTo>
                    <a:pt x="425798" y="1111010"/>
                  </a:lnTo>
                  <a:lnTo>
                    <a:pt x="389762" y="1083894"/>
                  </a:lnTo>
                  <a:lnTo>
                    <a:pt x="356104" y="1053308"/>
                  </a:lnTo>
                  <a:lnTo>
                    <a:pt x="325104" y="1019333"/>
                  </a:lnTo>
                  <a:lnTo>
                    <a:pt x="297042" y="982049"/>
                  </a:lnTo>
                  <a:lnTo>
                    <a:pt x="272199" y="941539"/>
                  </a:lnTo>
                  <a:lnTo>
                    <a:pt x="251308" y="898858"/>
                  </a:lnTo>
                  <a:lnTo>
                    <a:pt x="234865" y="855187"/>
                  </a:lnTo>
                  <a:lnTo>
                    <a:pt x="222790" y="810807"/>
                  </a:lnTo>
                  <a:lnTo>
                    <a:pt x="215001" y="766000"/>
                  </a:lnTo>
                  <a:lnTo>
                    <a:pt x="211415" y="721045"/>
                  </a:lnTo>
                  <a:lnTo>
                    <a:pt x="211953" y="676224"/>
                  </a:lnTo>
                  <a:lnTo>
                    <a:pt x="216531" y="631816"/>
                  </a:lnTo>
                  <a:lnTo>
                    <a:pt x="225070" y="588102"/>
                  </a:lnTo>
                  <a:lnTo>
                    <a:pt x="237486" y="545362"/>
                  </a:lnTo>
                  <a:lnTo>
                    <a:pt x="253700" y="503878"/>
                  </a:lnTo>
                  <a:lnTo>
                    <a:pt x="273628" y="463930"/>
                  </a:lnTo>
                  <a:lnTo>
                    <a:pt x="297191" y="425798"/>
                  </a:lnTo>
                  <a:lnTo>
                    <a:pt x="324306" y="389762"/>
                  </a:lnTo>
                  <a:lnTo>
                    <a:pt x="354892" y="356104"/>
                  </a:lnTo>
                  <a:lnTo>
                    <a:pt x="388868" y="325104"/>
                  </a:lnTo>
                  <a:lnTo>
                    <a:pt x="426151" y="297042"/>
                  </a:lnTo>
                  <a:lnTo>
                    <a:pt x="466661" y="272199"/>
                  </a:lnTo>
                  <a:lnTo>
                    <a:pt x="364896" y="87096"/>
                  </a:lnTo>
                  <a:lnTo>
                    <a:pt x="323710" y="111593"/>
                  </a:lnTo>
                  <a:lnTo>
                    <a:pt x="284601" y="138596"/>
                  </a:lnTo>
                  <a:lnTo>
                    <a:pt x="247649" y="167971"/>
                  </a:lnTo>
                  <a:lnTo>
                    <a:pt x="212935" y="199582"/>
                  </a:lnTo>
                  <a:lnTo>
                    <a:pt x="180538" y="233294"/>
                  </a:lnTo>
                  <a:lnTo>
                    <a:pt x="150539" y="268971"/>
                  </a:lnTo>
                  <a:lnTo>
                    <a:pt x="123016" y="306479"/>
                  </a:lnTo>
                  <a:lnTo>
                    <a:pt x="98051" y="345682"/>
                  </a:lnTo>
                  <a:lnTo>
                    <a:pt x="75724" y="386445"/>
                  </a:lnTo>
                  <a:lnTo>
                    <a:pt x="56114" y="428633"/>
                  </a:lnTo>
                  <a:lnTo>
                    <a:pt x="39301" y="472110"/>
                  </a:lnTo>
                  <a:lnTo>
                    <a:pt x="25366" y="516741"/>
                  </a:lnTo>
                  <a:lnTo>
                    <a:pt x="14388" y="562391"/>
                  </a:lnTo>
                  <a:lnTo>
                    <a:pt x="6448" y="608924"/>
                  </a:lnTo>
                  <a:lnTo>
                    <a:pt x="1625" y="656206"/>
                  </a:lnTo>
                  <a:lnTo>
                    <a:pt x="0" y="704100"/>
                  </a:lnTo>
                  <a:lnTo>
                    <a:pt x="1624" y="752307"/>
                  </a:lnTo>
                  <a:lnTo>
                    <a:pt x="6427" y="799642"/>
                  </a:lnTo>
                  <a:lnTo>
                    <a:pt x="14304" y="846000"/>
                  </a:lnTo>
                  <a:lnTo>
                    <a:pt x="25151" y="891277"/>
                  </a:lnTo>
                  <a:lnTo>
                    <a:pt x="38862" y="935368"/>
                  </a:lnTo>
                  <a:lnTo>
                    <a:pt x="55332" y="978167"/>
                  </a:lnTo>
                  <a:lnTo>
                    <a:pt x="74456" y="1019570"/>
                  </a:lnTo>
                  <a:lnTo>
                    <a:pt x="96131" y="1059472"/>
                  </a:lnTo>
                  <a:lnTo>
                    <a:pt x="120250" y="1097768"/>
                  </a:lnTo>
                  <a:lnTo>
                    <a:pt x="146709" y="1134354"/>
                  </a:lnTo>
                  <a:lnTo>
                    <a:pt x="175403" y="1169124"/>
                  </a:lnTo>
                  <a:lnTo>
                    <a:pt x="206227" y="1201974"/>
                  </a:lnTo>
                  <a:lnTo>
                    <a:pt x="239076" y="1232798"/>
                  </a:lnTo>
                  <a:lnTo>
                    <a:pt x="273846" y="1261492"/>
                  </a:lnTo>
                  <a:lnTo>
                    <a:pt x="310432" y="1287951"/>
                  </a:lnTo>
                  <a:lnTo>
                    <a:pt x="348728" y="1312070"/>
                  </a:lnTo>
                  <a:lnTo>
                    <a:pt x="388630" y="1333744"/>
                  </a:lnTo>
                  <a:lnTo>
                    <a:pt x="430034" y="1352869"/>
                  </a:lnTo>
                  <a:lnTo>
                    <a:pt x="472833" y="1369339"/>
                  </a:lnTo>
                  <a:lnTo>
                    <a:pt x="516923" y="1383050"/>
                  </a:lnTo>
                  <a:lnTo>
                    <a:pt x="562200" y="1393896"/>
                  </a:lnTo>
                  <a:lnTo>
                    <a:pt x="608558" y="1401773"/>
                  </a:lnTo>
                  <a:lnTo>
                    <a:pt x="655893" y="1406577"/>
                  </a:lnTo>
                  <a:lnTo>
                    <a:pt x="704100" y="1408201"/>
                  </a:lnTo>
                  <a:lnTo>
                    <a:pt x="752307" y="1406577"/>
                  </a:lnTo>
                  <a:lnTo>
                    <a:pt x="799642" y="1401773"/>
                  </a:lnTo>
                  <a:lnTo>
                    <a:pt x="846000" y="1393896"/>
                  </a:lnTo>
                  <a:lnTo>
                    <a:pt x="891277" y="1383050"/>
                  </a:lnTo>
                  <a:lnTo>
                    <a:pt x="935368" y="1369339"/>
                  </a:lnTo>
                  <a:lnTo>
                    <a:pt x="978167" y="1352869"/>
                  </a:lnTo>
                  <a:lnTo>
                    <a:pt x="1019570" y="1333744"/>
                  </a:lnTo>
                  <a:lnTo>
                    <a:pt x="1059472" y="1312070"/>
                  </a:lnTo>
                  <a:lnTo>
                    <a:pt x="1097768" y="1287951"/>
                  </a:lnTo>
                  <a:lnTo>
                    <a:pt x="1134354" y="1261492"/>
                  </a:lnTo>
                  <a:lnTo>
                    <a:pt x="1169124" y="1232798"/>
                  </a:lnTo>
                  <a:lnTo>
                    <a:pt x="1201974" y="1201974"/>
                  </a:lnTo>
                  <a:lnTo>
                    <a:pt x="1232798" y="1169124"/>
                  </a:lnTo>
                  <a:lnTo>
                    <a:pt x="1261492" y="1134354"/>
                  </a:lnTo>
                  <a:lnTo>
                    <a:pt x="1287951" y="1097768"/>
                  </a:lnTo>
                  <a:lnTo>
                    <a:pt x="1312070" y="1059472"/>
                  </a:lnTo>
                  <a:lnTo>
                    <a:pt x="1333744" y="1019570"/>
                  </a:lnTo>
                  <a:lnTo>
                    <a:pt x="1352869" y="978167"/>
                  </a:lnTo>
                  <a:lnTo>
                    <a:pt x="1369339" y="935368"/>
                  </a:lnTo>
                  <a:lnTo>
                    <a:pt x="1383050" y="891277"/>
                  </a:lnTo>
                  <a:lnTo>
                    <a:pt x="1393896" y="846000"/>
                  </a:lnTo>
                  <a:lnTo>
                    <a:pt x="1401773" y="799642"/>
                  </a:lnTo>
                  <a:lnTo>
                    <a:pt x="1406577" y="752307"/>
                  </a:lnTo>
                  <a:lnTo>
                    <a:pt x="1408201" y="704100"/>
                  </a:lnTo>
                  <a:lnTo>
                    <a:pt x="1406577" y="655893"/>
                  </a:lnTo>
                  <a:lnTo>
                    <a:pt x="1401773" y="608558"/>
                  </a:lnTo>
                  <a:lnTo>
                    <a:pt x="1393896" y="562200"/>
                  </a:lnTo>
                  <a:lnTo>
                    <a:pt x="1383050" y="516923"/>
                  </a:lnTo>
                  <a:lnTo>
                    <a:pt x="1369339" y="472833"/>
                  </a:lnTo>
                  <a:lnTo>
                    <a:pt x="1352869" y="430034"/>
                  </a:lnTo>
                  <a:lnTo>
                    <a:pt x="1333744" y="388630"/>
                  </a:lnTo>
                  <a:lnTo>
                    <a:pt x="1312070" y="348728"/>
                  </a:lnTo>
                  <a:lnTo>
                    <a:pt x="1287951" y="310432"/>
                  </a:lnTo>
                  <a:lnTo>
                    <a:pt x="1261492" y="273846"/>
                  </a:lnTo>
                  <a:lnTo>
                    <a:pt x="1232798" y="239076"/>
                  </a:lnTo>
                  <a:lnTo>
                    <a:pt x="1201974" y="206227"/>
                  </a:lnTo>
                  <a:lnTo>
                    <a:pt x="1169124" y="175403"/>
                  </a:lnTo>
                  <a:lnTo>
                    <a:pt x="1134354" y="146709"/>
                  </a:lnTo>
                  <a:lnTo>
                    <a:pt x="1097768" y="120250"/>
                  </a:lnTo>
                  <a:lnTo>
                    <a:pt x="1059472" y="96131"/>
                  </a:lnTo>
                  <a:lnTo>
                    <a:pt x="1019570" y="74456"/>
                  </a:lnTo>
                  <a:lnTo>
                    <a:pt x="978167" y="55332"/>
                  </a:lnTo>
                  <a:lnTo>
                    <a:pt x="935368" y="38862"/>
                  </a:lnTo>
                  <a:lnTo>
                    <a:pt x="891277" y="25151"/>
                  </a:lnTo>
                  <a:lnTo>
                    <a:pt x="846000" y="14304"/>
                  </a:lnTo>
                  <a:lnTo>
                    <a:pt x="799642" y="6427"/>
                  </a:lnTo>
                  <a:lnTo>
                    <a:pt x="752307" y="1624"/>
                  </a:lnTo>
                  <a:lnTo>
                    <a:pt x="704100" y="0"/>
                  </a:lnTo>
                  <a:close/>
                </a:path>
              </a:pathLst>
            </a:custGeom>
            <a:solidFill>
              <a:srgbClr val="6D1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73634" y="3585102"/>
              <a:ext cx="339725" cy="272415"/>
            </a:xfrm>
            <a:custGeom>
              <a:avLst/>
              <a:gdLst/>
              <a:ahLst/>
              <a:cxnLst/>
              <a:rect l="l" t="t" r="r" b="b"/>
              <a:pathLst>
                <a:path w="339725" h="272414">
                  <a:moveTo>
                    <a:pt x="339204" y="0"/>
                  </a:moveTo>
                  <a:lnTo>
                    <a:pt x="288527" y="1826"/>
                  </a:lnTo>
                  <a:lnTo>
                    <a:pt x="238273" y="7272"/>
                  </a:lnTo>
                  <a:lnTo>
                    <a:pt x="188632" y="16289"/>
                  </a:lnTo>
                  <a:lnTo>
                    <a:pt x="139794" y="28828"/>
                  </a:lnTo>
                  <a:lnTo>
                    <a:pt x="91950" y="44842"/>
                  </a:lnTo>
                  <a:lnTo>
                    <a:pt x="45288" y="64281"/>
                  </a:lnTo>
                  <a:lnTo>
                    <a:pt x="0" y="87096"/>
                  </a:lnTo>
                  <a:lnTo>
                    <a:pt x="101765" y="272199"/>
                  </a:lnTo>
                  <a:lnTo>
                    <a:pt x="146423" y="250502"/>
                  </a:lnTo>
                  <a:lnTo>
                    <a:pt x="192860" y="233464"/>
                  </a:lnTo>
                  <a:lnTo>
                    <a:pt x="240711" y="221179"/>
                  </a:lnTo>
                  <a:lnTo>
                    <a:pt x="289614" y="213739"/>
                  </a:lnTo>
                  <a:lnTo>
                    <a:pt x="339204" y="211239"/>
                  </a:lnTo>
                  <a:lnTo>
                    <a:pt x="339204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92020" y="3894264"/>
            <a:ext cx="624205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0" dirty="0">
                <a:solidFill>
                  <a:srgbClr val="6D1E6D"/>
                </a:solidFill>
                <a:latin typeface="Tahoma"/>
                <a:cs typeface="Tahoma"/>
              </a:rPr>
              <a:t>92</a:t>
            </a:r>
            <a:endParaRPr sz="4800">
              <a:latin typeface="Tahoma"/>
              <a:cs typeface="Tahoma"/>
            </a:endParaRPr>
          </a:p>
          <a:p>
            <a:pPr marL="133985">
              <a:lnSpc>
                <a:spcPct val="100000"/>
              </a:lnSpc>
              <a:spcBef>
                <a:spcPts val="4275"/>
              </a:spcBef>
            </a:pPr>
            <a:r>
              <a:rPr sz="1600" spc="-95" dirty="0">
                <a:latin typeface="Tahoma"/>
                <a:cs typeface="Tahoma"/>
              </a:rPr>
              <a:t>SEO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04800" y="1235963"/>
            <a:ext cx="603885" cy="603885"/>
            <a:chOff x="304800" y="1235963"/>
            <a:chExt cx="603885" cy="603885"/>
          </a:xfrm>
        </p:grpSpPr>
        <p:sp>
          <p:nvSpPr>
            <p:cNvPr id="38" name="object 38"/>
            <p:cNvSpPr/>
            <p:nvPr/>
          </p:nvSpPr>
          <p:spPr>
            <a:xfrm>
              <a:off x="304800" y="1235963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233" y="1426172"/>
              <a:ext cx="313785" cy="232374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73679"/>
            <a:ext cx="12189460" cy="3508375"/>
            <a:chOff x="0" y="2773679"/>
            <a:chExt cx="12189460" cy="3508375"/>
          </a:xfrm>
        </p:grpSpPr>
        <p:sp>
          <p:nvSpPr>
            <p:cNvPr id="3" name="object 3"/>
            <p:cNvSpPr/>
            <p:nvPr/>
          </p:nvSpPr>
          <p:spPr>
            <a:xfrm>
              <a:off x="0" y="2773679"/>
              <a:ext cx="12189460" cy="3508375"/>
            </a:xfrm>
            <a:custGeom>
              <a:avLst/>
              <a:gdLst/>
              <a:ahLst/>
              <a:cxnLst/>
              <a:rect l="l" t="t" r="r" b="b"/>
              <a:pathLst>
                <a:path w="12189460" h="3508375">
                  <a:moveTo>
                    <a:pt x="12188952" y="0"/>
                  </a:moveTo>
                  <a:lnTo>
                    <a:pt x="0" y="0"/>
                  </a:lnTo>
                  <a:lnTo>
                    <a:pt x="0" y="3508248"/>
                  </a:lnTo>
                  <a:lnTo>
                    <a:pt x="12188952" y="3508248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1898" y="3364990"/>
              <a:ext cx="4165600" cy="2362200"/>
            </a:xfrm>
            <a:custGeom>
              <a:avLst/>
              <a:gdLst/>
              <a:ahLst/>
              <a:cxnLst/>
              <a:rect l="l" t="t" r="r" b="b"/>
              <a:pathLst>
                <a:path w="4165600" h="2362200">
                  <a:moveTo>
                    <a:pt x="1934408" y="12700"/>
                  </a:moveTo>
                  <a:lnTo>
                    <a:pt x="1569126" y="12700"/>
                  </a:lnTo>
                  <a:lnTo>
                    <a:pt x="1432943" y="50800"/>
                  </a:lnTo>
                  <a:lnTo>
                    <a:pt x="1344371" y="101600"/>
                  </a:lnTo>
                  <a:lnTo>
                    <a:pt x="1300853" y="114300"/>
                  </a:lnTo>
                  <a:lnTo>
                    <a:pt x="1259027" y="152400"/>
                  </a:lnTo>
                  <a:lnTo>
                    <a:pt x="1218950" y="177800"/>
                  </a:lnTo>
                  <a:lnTo>
                    <a:pt x="1180678" y="203200"/>
                  </a:lnTo>
                  <a:lnTo>
                    <a:pt x="1144269" y="241300"/>
                  </a:lnTo>
                  <a:lnTo>
                    <a:pt x="1109780" y="266700"/>
                  </a:lnTo>
                  <a:lnTo>
                    <a:pt x="1077268" y="304800"/>
                  </a:lnTo>
                  <a:lnTo>
                    <a:pt x="1046790" y="342900"/>
                  </a:lnTo>
                  <a:lnTo>
                    <a:pt x="1018403" y="381000"/>
                  </a:lnTo>
                  <a:lnTo>
                    <a:pt x="992163" y="419100"/>
                  </a:lnTo>
                  <a:lnTo>
                    <a:pt x="968129" y="457200"/>
                  </a:lnTo>
                  <a:lnTo>
                    <a:pt x="946356" y="508000"/>
                  </a:lnTo>
                  <a:lnTo>
                    <a:pt x="926903" y="546100"/>
                  </a:lnTo>
                  <a:lnTo>
                    <a:pt x="909825" y="596900"/>
                  </a:lnTo>
                  <a:lnTo>
                    <a:pt x="895181" y="635000"/>
                  </a:lnTo>
                  <a:lnTo>
                    <a:pt x="883026" y="685800"/>
                  </a:lnTo>
                  <a:lnTo>
                    <a:pt x="873419" y="736600"/>
                  </a:lnTo>
                  <a:lnTo>
                    <a:pt x="866416" y="787400"/>
                  </a:lnTo>
                  <a:lnTo>
                    <a:pt x="862074" y="838200"/>
                  </a:lnTo>
                  <a:lnTo>
                    <a:pt x="860450" y="889000"/>
                  </a:lnTo>
                  <a:lnTo>
                    <a:pt x="646431" y="889000"/>
                  </a:lnTo>
                  <a:lnTo>
                    <a:pt x="599396" y="901700"/>
                  </a:lnTo>
                  <a:lnTo>
                    <a:pt x="553397" y="901700"/>
                  </a:lnTo>
                  <a:lnTo>
                    <a:pt x="508530" y="914400"/>
                  </a:lnTo>
                  <a:lnTo>
                    <a:pt x="464895" y="939800"/>
                  </a:lnTo>
                  <a:lnTo>
                    <a:pt x="422589" y="952500"/>
                  </a:lnTo>
                  <a:lnTo>
                    <a:pt x="381710" y="977900"/>
                  </a:lnTo>
                  <a:lnTo>
                    <a:pt x="342356" y="1003300"/>
                  </a:lnTo>
                  <a:lnTo>
                    <a:pt x="304625" y="1028700"/>
                  </a:lnTo>
                  <a:lnTo>
                    <a:pt x="268615" y="1054100"/>
                  </a:lnTo>
                  <a:lnTo>
                    <a:pt x="234424" y="1079500"/>
                  </a:lnTo>
                  <a:lnTo>
                    <a:pt x="202149" y="1117600"/>
                  </a:lnTo>
                  <a:lnTo>
                    <a:pt x="171889" y="1155700"/>
                  </a:lnTo>
                  <a:lnTo>
                    <a:pt x="143742" y="1181100"/>
                  </a:lnTo>
                  <a:lnTo>
                    <a:pt x="117805" y="1219200"/>
                  </a:lnTo>
                  <a:lnTo>
                    <a:pt x="94176" y="1257300"/>
                  </a:lnTo>
                  <a:lnTo>
                    <a:pt x="72954" y="1308100"/>
                  </a:lnTo>
                  <a:lnTo>
                    <a:pt x="54236" y="1346200"/>
                  </a:lnTo>
                  <a:lnTo>
                    <a:pt x="38120" y="1384300"/>
                  </a:lnTo>
                  <a:lnTo>
                    <a:pt x="24704" y="1435100"/>
                  </a:lnTo>
                  <a:lnTo>
                    <a:pt x="14086" y="1485900"/>
                  </a:lnTo>
                  <a:lnTo>
                    <a:pt x="6364" y="1524000"/>
                  </a:lnTo>
                  <a:lnTo>
                    <a:pt x="1636" y="1574800"/>
                  </a:lnTo>
                  <a:lnTo>
                    <a:pt x="0" y="1625600"/>
                  </a:lnTo>
                  <a:lnTo>
                    <a:pt x="1931" y="1676400"/>
                  </a:lnTo>
                  <a:lnTo>
                    <a:pt x="7823" y="1727200"/>
                  </a:lnTo>
                  <a:lnTo>
                    <a:pt x="17626" y="1790700"/>
                  </a:lnTo>
                  <a:lnTo>
                    <a:pt x="31292" y="1841500"/>
                  </a:lnTo>
                  <a:lnTo>
                    <a:pt x="48775" y="1892300"/>
                  </a:lnTo>
                  <a:lnTo>
                    <a:pt x="70027" y="1943100"/>
                  </a:lnTo>
                  <a:lnTo>
                    <a:pt x="92469" y="1981200"/>
                  </a:lnTo>
                  <a:lnTo>
                    <a:pt x="117363" y="2019300"/>
                  </a:lnTo>
                  <a:lnTo>
                    <a:pt x="144595" y="2057400"/>
                  </a:lnTo>
                  <a:lnTo>
                    <a:pt x="174051" y="2095500"/>
                  </a:lnTo>
                  <a:lnTo>
                    <a:pt x="205616" y="2133600"/>
                  </a:lnTo>
                  <a:lnTo>
                    <a:pt x="239177" y="2171700"/>
                  </a:lnTo>
                  <a:lnTo>
                    <a:pt x="274618" y="2197100"/>
                  </a:lnTo>
                  <a:lnTo>
                    <a:pt x="311825" y="2222500"/>
                  </a:lnTo>
                  <a:lnTo>
                    <a:pt x="350684" y="2247900"/>
                  </a:lnTo>
                  <a:lnTo>
                    <a:pt x="391080" y="2273300"/>
                  </a:lnTo>
                  <a:lnTo>
                    <a:pt x="432899" y="2298700"/>
                  </a:lnTo>
                  <a:lnTo>
                    <a:pt x="520349" y="2324100"/>
                  </a:lnTo>
                  <a:lnTo>
                    <a:pt x="659334" y="2362200"/>
                  </a:lnTo>
                  <a:lnTo>
                    <a:pt x="3668990" y="2362200"/>
                  </a:lnTo>
                  <a:lnTo>
                    <a:pt x="3760443" y="2336800"/>
                  </a:lnTo>
                  <a:lnTo>
                    <a:pt x="3803907" y="2324100"/>
                  </a:lnTo>
                  <a:lnTo>
                    <a:pt x="3845660" y="2298700"/>
                  </a:lnTo>
                  <a:lnTo>
                    <a:pt x="3885549" y="2273300"/>
                  </a:lnTo>
                  <a:lnTo>
                    <a:pt x="800696" y="2273300"/>
                  </a:lnTo>
                  <a:lnTo>
                    <a:pt x="712647" y="2260600"/>
                  </a:lnTo>
                  <a:lnTo>
                    <a:pt x="618195" y="2260600"/>
                  </a:lnTo>
                  <a:lnTo>
                    <a:pt x="528630" y="2235200"/>
                  </a:lnTo>
                  <a:lnTo>
                    <a:pt x="485977" y="2209800"/>
                  </a:lnTo>
                  <a:lnTo>
                    <a:pt x="444901" y="2197100"/>
                  </a:lnTo>
                  <a:lnTo>
                    <a:pt x="405522" y="2171700"/>
                  </a:lnTo>
                  <a:lnTo>
                    <a:pt x="367959" y="2146300"/>
                  </a:lnTo>
                  <a:lnTo>
                    <a:pt x="332328" y="2120900"/>
                  </a:lnTo>
                  <a:lnTo>
                    <a:pt x="298751" y="2095500"/>
                  </a:lnTo>
                  <a:lnTo>
                    <a:pt x="267344" y="2057400"/>
                  </a:lnTo>
                  <a:lnTo>
                    <a:pt x="238227" y="2019300"/>
                  </a:lnTo>
                  <a:lnTo>
                    <a:pt x="211518" y="1993900"/>
                  </a:lnTo>
                  <a:lnTo>
                    <a:pt x="187336" y="1955800"/>
                  </a:lnTo>
                  <a:lnTo>
                    <a:pt x="165800" y="1905000"/>
                  </a:lnTo>
                  <a:lnTo>
                    <a:pt x="147027" y="1866900"/>
                  </a:lnTo>
                  <a:lnTo>
                    <a:pt x="131138" y="1828800"/>
                  </a:lnTo>
                  <a:lnTo>
                    <a:pt x="118250" y="1778000"/>
                  </a:lnTo>
                  <a:lnTo>
                    <a:pt x="108482" y="1739900"/>
                  </a:lnTo>
                  <a:lnTo>
                    <a:pt x="101953" y="1689100"/>
                  </a:lnTo>
                  <a:lnTo>
                    <a:pt x="98781" y="1651000"/>
                  </a:lnTo>
                  <a:lnTo>
                    <a:pt x="99085" y="1600200"/>
                  </a:lnTo>
                  <a:lnTo>
                    <a:pt x="103022" y="1549400"/>
                  </a:lnTo>
                  <a:lnTo>
                    <a:pt x="110577" y="1498600"/>
                  </a:lnTo>
                  <a:lnTo>
                    <a:pt x="121681" y="1447800"/>
                  </a:lnTo>
                  <a:lnTo>
                    <a:pt x="136264" y="1409700"/>
                  </a:lnTo>
                  <a:lnTo>
                    <a:pt x="154257" y="1358900"/>
                  </a:lnTo>
                  <a:lnTo>
                    <a:pt x="175591" y="1320800"/>
                  </a:lnTo>
                  <a:lnTo>
                    <a:pt x="200196" y="1282700"/>
                  </a:lnTo>
                  <a:lnTo>
                    <a:pt x="228003" y="1244600"/>
                  </a:lnTo>
                  <a:lnTo>
                    <a:pt x="260183" y="1193800"/>
                  </a:lnTo>
                  <a:lnTo>
                    <a:pt x="294939" y="1168400"/>
                  </a:lnTo>
                  <a:lnTo>
                    <a:pt x="332095" y="1130300"/>
                  </a:lnTo>
                  <a:lnTo>
                    <a:pt x="371460" y="1104900"/>
                  </a:lnTo>
                  <a:lnTo>
                    <a:pt x="412845" y="1079500"/>
                  </a:lnTo>
                  <a:lnTo>
                    <a:pt x="456061" y="1054100"/>
                  </a:lnTo>
                  <a:lnTo>
                    <a:pt x="500918" y="1028700"/>
                  </a:lnTo>
                  <a:lnTo>
                    <a:pt x="643443" y="990600"/>
                  </a:lnTo>
                  <a:lnTo>
                    <a:pt x="692970" y="990600"/>
                  </a:lnTo>
                  <a:lnTo>
                    <a:pt x="743191" y="977900"/>
                  </a:lnTo>
                  <a:lnTo>
                    <a:pt x="959205" y="977900"/>
                  </a:lnTo>
                  <a:lnTo>
                    <a:pt x="959205" y="889000"/>
                  </a:lnTo>
                  <a:lnTo>
                    <a:pt x="960944" y="838200"/>
                  </a:lnTo>
                  <a:lnTo>
                    <a:pt x="965505" y="787400"/>
                  </a:lnTo>
                  <a:lnTo>
                    <a:pt x="972807" y="736600"/>
                  </a:lnTo>
                  <a:lnTo>
                    <a:pt x="982765" y="698500"/>
                  </a:lnTo>
                  <a:lnTo>
                    <a:pt x="995297" y="647700"/>
                  </a:lnTo>
                  <a:lnTo>
                    <a:pt x="1010320" y="609600"/>
                  </a:lnTo>
                  <a:lnTo>
                    <a:pt x="1027751" y="571500"/>
                  </a:lnTo>
                  <a:lnTo>
                    <a:pt x="1047506" y="520700"/>
                  </a:lnTo>
                  <a:lnTo>
                    <a:pt x="1069502" y="482600"/>
                  </a:lnTo>
                  <a:lnTo>
                    <a:pt x="1093656" y="444500"/>
                  </a:lnTo>
                  <a:lnTo>
                    <a:pt x="1119885" y="406400"/>
                  </a:lnTo>
                  <a:lnTo>
                    <a:pt x="1148107" y="381000"/>
                  </a:lnTo>
                  <a:lnTo>
                    <a:pt x="1178237" y="342900"/>
                  </a:lnTo>
                  <a:lnTo>
                    <a:pt x="1210192" y="304800"/>
                  </a:lnTo>
                  <a:lnTo>
                    <a:pt x="1243891" y="279400"/>
                  </a:lnTo>
                  <a:lnTo>
                    <a:pt x="1279248" y="254000"/>
                  </a:lnTo>
                  <a:lnTo>
                    <a:pt x="1316183" y="228600"/>
                  </a:lnTo>
                  <a:lnTo>
                    <a:pt x="1354610" y="203200"/>
                  </a:lnTo>
                  <a:lnTo>
                    <a:pt x="1394447" y="177800"/>
                  </a:lnTo>
                  <a:lnTo>
                    <a:pt x="1435611" y="165100"/>
                  </a:lnTo>
                  <a:lnTo>
                    <a:pt x="1478019" y="139700"/>
                  </a:lnTo>
                  <a:lnTo>
                    <a:pt x="1566234" y="114300"/>
                  </a:lnTo>
                  <a:lnTo>
                    <a:pt x="1611875" y="114300"/>
                  </a:lnTo>
                  <a:lnTo>
                    <a:pt x="1658427" y="101600"/>
                  </a:lnTo>
                  <a:lnTo>
                    <a:pt x="2168586" y="101600"/>
                  </a:lnTo>
                  <a:lnTo>
                    <a:pt x="2148475" y="88900"/>
                  </a:lnTo>
                  <a:lnTo>
                    <a:pt x="2107267" y="76200"/>
                  </a:lnTo>
                  <a:lnTo>
                    <a:pt x="2065165" y="50800"/>
                  </a:lnTo>
                  <a:lnTo>
                    <a:pt x="1934408" y="12700"/>
                  </a:lnTo>
                  <a:close/>
                </a:path>
                <a:path w="4165600" h="2362200">
                  <a:moveTo>
                    <a:pt x="3151435" y="533400"/>
                  </a:moveTo>
                  <a:lnTo>
                    <a:pt x="2801674" y="533400"/>
                  </a:lnTo>
                  <a:lnTo>
                    <a:pt x="2847010" y="546100"/>
                  </a:lnTo>
                  <a:lnTo>
                    <a:pt x="2891809" y="546100"/>
                  </a:lnTo>
                  <a:lnTo>
                    <a:pt x="2979169" y="571500"/>
                  </a:lnTo>
                  <a:lnTo>
                    <a:pt x="3062487" y="596900"/>
                  </a:lnTo>
                  <a:lnTo>
                    <a:pt x="3102234" y="622300"/>
                  </a:lnTo>
                  <a:lnTo>
                    <a:pt x="3140495" y="647700"/>
                  </a:lnTo>
                  <a:lnTo>
                    <a:pt x="3177112" y="673100"/>
                  </a:lnTo>
                  <a:lnTo>
                    <a:pt x="3211927" y="698500"/>
                  </a:lnTo>
                  <a:lnTo>
                    <a:pt x="3244781" y="723900"/>
                  </a:lnTo>
                  <a:lnTo>
                    <a:pt x="3275515" y="762000"/>
                  </a:lnTo>
                  <a:lnTo>
                    <a:pt x="3303971" y="800100"/>
                  </a:lnTo>
                  <a:lnTo>
                    <a:pt x="3329992" y="838200"/>
                  </a:lnTo>
                  <a:lnTo>
                    <a:pt x="3353418" y="876300"/>
                  </a:lnTo>
                  <a:lnTo>
                    <a:pt x="3374090" y="914400"/>
                  </a:lnTo>
                  <a:lnTo>
                    <a:pt x="3391852" y="965200"/>
                  </a:lnTo>
                  <a:lnTo>
                    <a:pt x="3408126" y="1016000"/>
                  </a:lnTo>
                  <a:lnTo>
                    <a:pt x="3419822" y="1066800"/>
                  </a:lnTo>
                  <a:lnTo>
                    <a:pt x="3426887" y="1130300"/>
                  </a:lnTo>
                  <a:lnTo>
                    <a:pt x="3429266" y="1181100"/>
                  </a:lnTo>
                  <a:lnTo>
                    <a:pt x="3429266" y="1282700"/>
                  </a:lnTo>
                  <a:lnTo>
                    <a:pt x="3671589" y="1282700"/>
                  </a:lnTo>
                  <a:lnTo>
                    <a:pt x="3716429" y="1295400"/>
                  </a:lnTo>
                  <a:lnTo>
                    <a:pt x="3759509" y="1320800"/>
                  </a:lnTo>
                  <a:lnTo>
                    <a:pt x="3800625" y="1333500"/>
                  </a:lnTo>
                  <a:lnTo>
                    <a:pt x="3839572" y="1358900"/>
                  </a:lnTo>
                  <a:lnTo>
                    <a:pt x="3876144" y="1384300"/>
                  </a:lnTo>
                  <a:lnTo>
                    <a:pt x="3910138" y="1409700"/>
                  </a:lnTo>
                  <a:lnTo>
                    <a:pt x="3941349" y="1447800"/>
                  </a:lnTo>
                  <a:lnTo>
                    <a:pt x="3969571" y="1485900"/>
                  </a:lnTo>
                  <a:lnTo>
                    <a:pt x="3994600" y="1511300"/>
                  </a:lnTo>
                  <a:lnTo>
                    <a:pt x="4016231" y="1562100"/>
                  </a:lnTo>
                  <a:lnTo>
                    <a:pt x="4034259" y="1600200"/>
                  </a:lnTo>
                  <a:lnTo>
                    <a:pt x="4048480" y="1638300"/>
                  </a:lnTo>
                  <a:lnTo>
                    <a:pt x="4058688" y="1689100"/>
                  </a:lnTo>
                  <a:lnTo>
                    <a:pt x="4064679" y="1727200"/>
                  </a:lnTo>
                  <a:lnTo>
                    <a:pt x="4066247" y="1778000"/>
                  </a:lnTo>
                  <a:lnTo>
                    <a:pt x="4063342" y="1828800"/>
                  </a:lnTo>
                  <a:lnTo>
                    <a:pt x="4056163" y="1879600"/>
                  </a:lnTo>
                  <a:lnTo>
                    <a:pt x="4044912" y="1917700"/>
                  </a:lnTo>
                  <a:lnTo>
                    <a:pt x="4029791" y="1955800"/>
                  </a:lnTo>
                  <a:lnTo>
                    <a:pt x="4010999" y="2006600"/>
                  </a:lnTo>
                  <a:lnTo>
                    <a:pt x="3988739" y="2044700"/>
                  </a:lnTo>
                  <a:lnTo>
                    <a:pt x="3963212" y="2082800"/>
                  </a:lnTo>
                  <a:lnTo>
                    <a:pt x="3934619" y="2108200"/>
                  </a:lnTo>
                  <a:lnTo>
                    <a:pt x="3903161" y="2146300"/>
                  </a:lnTo>
                  <a:lnTo>
                    <a:pt x="3869040" y="2171700"/>
                  </a:lnTo>
                  <a:lnTo>
                    <a:pt x="3832457" y="2197100"/>
                  </a:lnTo>
                  <a:lnTo>
                    <a:pt x="3793612" y="2222500"/>
                  </a:lnTo>
                  <a:lnTo>
                    <a:pt x="3752709" y="2235200"/>
                  </a:lnTo>
                  <a:lnTo>
                    <a:pt x="3709946" y="2247900"/>
                  </a:lnTo>
                  <a:lnTo>
                    <a:pt x="3619652" y="2273300"/>
                  </a:lnTo>
                  <a:lnTo>
                    <a:pt x="3885549" y="2273300"/>
                  </a:lnTo>
                  <a:lnTo>
                    <a:pt x="3923422" y="2247900"/>
                  </a:lnTo>
                  <a:lnTo>
                    <a:pt x="3959126" y="2222500"/>
                  </a:lnTo>
                  <a:lnTo>
                    <a:pt x="3992508" y="2197100"/>
                  </a:lnTo>
                  <a:lnTo>
                    <a:pt x="4023416" y="2159000"/>
                  </a:lnTo>
                  <a:lnTo>
                    <a:pt x="4051698" y="2120900"/>
                  </a:lnTo>
                  <a:lnTo>
                    <a:pt x="4077201" y="2082800"/>
                  </a:lnTo>
                  <a:lnTo>
                    <a:pt x="4099772" y="2044700"/>
                  </a:lnTo>
                  <a:lnTo>
                    <a:pt x="4119258" y="2006600"/>
                  </a:lnTo>
                  <a:lnTo>
                    <a:pt x="4135509" y="1955800"/>
                  </a:lnTo>
                  <a:lnTo>
                    <a:pt x="4148369" y="1917700"/>
                  </a:lnTo>
                  <a:lnTo>
                    <a:pt x="4157689" y="1866900"/>
                  </a:lnTo>
                  <a:lnTo>
                    <a:pt x="4163313" y="1816100"/>
                  </a:lnTo>
                  <a:lnTo>
                    <a:pt x="4165091" y="1765300"/>
                  </a:lnTo>
                  <a:lnTo>
                    <a:pt x="4162972" y="1727200"/>
                  </a:lnTo>
                  <a:lnTo>
                    <a:pt x="4157096" y="1676400"/>
                  </a:lnTo>
                  <a:lnTo>
                    <a:pt x="4147611" y="1625600"/>
                  </a:lnTo>
                  <a:lnTo>
                    <a:pt x="4134665" y="1587500"/>
                  </a:lnTo>
                  <a:lnTo>
                    <a:pt x="4118407" y="1536700"/>
                  </a:lnTo>
                  <a:lnTo>
                    <a:pt x="4098983" y="1498600"/>
                  </a:lnTo>
                  <a:lnTo>
                    <a:pt x="4076542" y="1460500"/>
                  </a:lnTo>
                  <a:lnTo>
                    <a:pt x="4051231" y="1422400"/>
                  </a:lnTo>
                  <a:lnTo>
                    <a:pt x="4023199" y="1384300"/>
                  </a:lnTo>
                  <a:lnTo>
                    <a:pt x="3992592" y="1358900"/>
                  </a:lnTo>
                  <a:lnTo>
                    <a:pt x="3959559" y="1320800"/>
                  </a:lnTo>
                  <a:lnTo>
                    <a:pt x="3924248" y="1295400"/>
                  </a:lnTo>
                  <a:lnTo>
                    <a:pt x="3886805" y="1270000"/>
                  </a:lnTo>
                  <a:lnTo>
                    <a:pt x="3847380" y="1244600"/>
                  </a:lnTo>
                  <a:lnTo>
                    <a:pt x="3806120" y="1231900"/>
                  </a:lnTo>
                  <a:lnTo>
                    <a:pt x="3763172" y="1206500"/>
                  </a:lnTo>
                  <a:lnTo>
                    <a:pt x="3718685" y="1193800"/>
                  </a:lnTo>
                  <a:lnTo>
                    <a:pt x="3672805" y="1193800"/>
                  </a:lnTo>
                  <a:lnTo>
                    <a:pt x="3625682" y="1181100"/>
                  </a:lnTo>
                  <a:lnTo>
                    <a:pt x="3528060" y="1181100"/>
                  </a:lnTo>
                  <a:lnTo>
                    <a:pt x="3526208" y="1130300"/>
                  </a:lnTo>
                  <a:lnTo>
                    <a:pt x="3520903" y="1079500"/>
                  </a:lnTo>
                  <a:lnTo>
                    <a:pt x="3512224" y="1028700"/>
                  </a:lnTo>
                  <a:lnTo>
                    <a:pt x="3500251" y="977900"/>
                  </a:lnTo>
                  <a:lnTo>
                    <a:pt x="3485063" y="927100"/>
                  </a:lnTo>
                  <a:lnTo>
                    <a:pt x="3466740" y="889000"/>
                  </a:lnTo>
                  <a:lnTo>
                    <a:pt x="3445362" y="838200"/>
                  </a:lnTo>
                  <a:lnTo>
                    <a:pt x="3421007" y="800100"/>
                  </a:lnTo>
                  <a:lnTo>
                    <a:pt x="3393757" y="749300"/>
                  </a:lnTo>
                  <a:lnTo>
                    <a:pt x="3363689" y="711200"/>
                  </a:lnTo>
                  <a:lnTo>
                    <a:pt x="3330885" y="673100"/>
                  </a:lnTo>
                  <a:lnTo>
                    <a:pt x="3295423" y="635000"/>
                  </a:lnTo>
                  <a:lnTo>
                    <a:pt x="3257384" y="609600"/>
                  </a:lnTo>
                  <a:lnTo>
                    <a:pt x="3216846" y="571500"/>
                  </a:lnTo>
                  <a:lnTo>
                    <a:pt x="3173736" y="546100"/>
                  </a:lnTo>
                  <a:lnTo>
                    <a:pt x="3151435" y="533400"/>
                  </a:lnTo>
                  <a:close/>
                </a:path>
                <a:path w="4165600" h="2362200">
                  <a:moveTo>
                    <a:pt x="959205" y="977900"/>
                  </a:moveTo>
                  <a:lnTo>
                    <a:pt x="793986" y="977900"/>
                  </a:lnTo>
                  <a:lnTo>
                    <a:pt x="819274" y="990600"/>
                  </a:lnTo>
                  <a:lnTo>
                    <a:pt x="844448" y="990600"/>
                  </a:lnTo>
                  <a:lnTo>
                    <a:pt x="959205" y="1003300"/>
                  </a:lnTo>
                  <a:lnTo>
                    <a:pt x="959205" y="977900"/>
                  </a:lnTo>
                  <a:close/>
                </a:path>
                <a:path w="4165600" h="2362200">
                  <a:moveTo>
                    <a:pt x="2168586" y="101600"/>
                  </a:moveTo>
                  <a:lnTo>
                    <a:pt x="1851076" y="101600"/>
                  </a:lnTo>
                  <a:lnTo>
                    <a:pt x="1991277" y="139700"/>
                  </a:lnTo>
                  <a:lnTo>
                    <a:pt x="2079756" y="165100"/>
                  </a:lnTo>
                  <a:lnTo>
                    <a:pt x="2122161" y="190500"/>
                  </a:lnTo>
                  <a:lnTo>
                    <a:pt x="2163194" y="215900"/>
                  </a:lnTo>
                  <a:lnTo>
                    <a:pt x="2202741" y="241300"/>
                  </a:lnTo>
                  <a:lnTo>
                    <a:pt x="2240691" y="266700"/>
                  </a:lnTo>
                  <a:lnTo>
                    <a:pt x="2276930" y="304800"/>
                  </a:lnTo>
                  <a:lnTo>
                    <a:pt x="2311347" y="330200"/>
                  </a:lnTo>
                  <a:lnTo>
                    <a:pt x="2343829" y="368300"/>
                  </a:lnTo>
                  <a:lnTo>
                    <a:pt x="2374263" y="406400"/>
                  </a:lnTo>
                  <a:lnTo>
                    <a:pt x="2402537" y="444500"/>
                  </a:lnTo>
                  <a:lnTo>
                    <a:pt x="2428538" y="482600"/>
                  </a:lnTo>
                  <a:lnTo>
                    <a:pt x="2452154" y="533400"/>
                  </a:lnTo>
                  <a:lnTo>
                    <a:pt x="2491384" y="609600"/>
                  </a:lnTo>
                  <a:lnTo>
                    <a:pt x="2572512" y="571500"/>
                  </a:lnTo>
                  <a:lnTo>
                    <a:pt x="2664040" y="546100"/>
                  </a:lnTo>
                  <a:lnTo>
                    <a:pt x="2710031" y="546100"/>
                  </a:lnTo>
                  <a:lnTo>
                    <a:pt x="2755962" y="533400"/>
                  </a:lnTo>
                  <a:lnTo>
                    <a:pt x="3151435" y="533400"/>
                  </a:lnTo>
                  <a:lnTo>
                    <a:pt x="3129134" y="520700"/>
                  </a:lnTo>
                  <a:lnTo>
                    <a:pt x="3083212" y="508000"/>
                  </a:lnTo>
                  <a:lnTo>
                    <a:pt x="3036142" y="482600"/>
                  </a:lnTo>
                  <a:lnTo>
                    <a:pt x="2540063" y="482600"/>
                  </a:lnTo>
                  <a:lnTo>
                    <a:pt x="2516693" y="444500"/>
                  </a:lnTo>
                  <a:lnTo>
                    <a:pt x="2491335" y="393700"/>
                  </a:lnTo>
                  <a:lnTo>
                    <a:pt x="2464080" y="355600"/>
                  </a:lnTo>
                  <a:lnTo>
                    <a:pt x="2435020" y="317500"/>
                  </a:lnTo>
                  <a:lnTo>
                    <a:pt x="2404245" y="292100"/>
                  </a:lnTo>
                  <a:lnTo>
                    <a:pt x="2371847" y="254000"/>
                  </a:lnTo>
                  <a:lnTo>
                    <a:pt x="2337916" y="215900"/>
                  </a:lnTo>
                  <a:lnTo>
                    <a:pt x="2302545" y="190500"/>
                  </a:lnTo>
                  <a:lnTo>
                    <a:pt x="2265824" y="165100"/>
                  </a:lnTo>
                  <a:lnTo>
                    <a:pt x="2227845" y="139700"/>
                  </a:lnTo>
                  <a:lnTo>
                    <a:pt x="2188698" y="114300"/>
                  </a:lnTo>
                  <a:lnTo>
                    <a:pt x="2168586" y="101600"/>
                  </a:lnTo>
                  <a:close/>
                </a:path>
                <a:path w="4165600" h="2362200">
                  <a:moveTo>
                    <a:pt x="2889761" y="444500"/>
                  </a:moveTo>
                  <a:lnTo>
                    <a:pt x="2688926" y="444500"/>
                  </a:lnTo>
                  <a:lnTo>
                    <a:pt x="2540063" y="482600"/>
                  </a:lnTo>
                  <a:lnTo>
                    <a:pt x="3036142" y="482600"/>
                  </a:lnTo>
                  <a:lnTo>
                    <a:pt x="2889761" y="444500"/>
                  </a:lnTo>
                  <a:close/>
                </a:path>
                <a:path w="4165600" h="2362200">
                  <a:moveTo>
                    <a:pt x="1844439" y="0"/>
                  </a:moveTo>
                  <a:lnTo>
                    <a:pt x="1661068" y="0"/>
                  </a:lnTo>
                  <a:lnTo>
                    <a:pt x="1615043" y="12700"/>
                  </a:lnTo>
                  <a:lnTo>
                    <a:pt x="1889642" y="12700"/>
                  </a:lnTo>
                  <a:lnTo>
                    <a:pt x="1844439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1299" y="3341023"/>
              <a:ext cx="188595" cy="2433320"/>
            </a:xfrm>
            <a:custGeom>
              <a:avLst/>
              <a:gdLst/>
              <a:ahLst/>
              <a:cxnLst/>
              <a:rect l="l" t="t" r="r" b="b"/>
              <a:pathLst>
                <a:path w="188595" h="2433320">
                  <a:moveTo>
                    <a:pt x="164630" y="2432870"/>
                  </a:moveTo>
                  <a:lnTo>
                    <a:pt x="23521" y="2432870"/>
                  </a:lnTo>
                  <a:lnTo>
                    <a:pt x="14368" y="2430958"/>
                  </a:lnTo>
                  <a:lnTo>
                    <a:pt x="6891" y="2425745"/>
                  </a:lnTo>
                  <a:lnTo>
                    <a:pt x="1849" y="2418010"/>
                  </a:lnTo>
                  <a:lnTo>
                    <a:pt x="0" y="2408539"/>
                  </a:lnTo>
                  <a:lnTo>
                    <a:pt x="0" y="24331"/>
                  </a:lnTo>
                  <a:lnTo>
                    <a:pt x="1849" y="14859"/>
                  </a:lnTo>
                  <a:lnTo>
                    <a:pt x="6891" y="7125"/>
                  </a:lnTo>
                  <a:lnTo>
                    <a:pt x="14368" y="1911"/>
                  </a:lnTo>
                  <a:lnTo>
                    <a:pt x="23521" y="0"/>
                  </a:lnTo>
                  <a:lnTo>
                    <a:pt x="164630" y="0"/>
                  </a:lnTo>
                  <a:lnTo>
                    <a:pt x="173787" y="1911"/>
                  </a:lnTo>
                  <a:lnTo>
                    <a:pt x="181263" y="7125"/>
                  </a:lnTo>
                  <a:lnTo>
                    <a:pt x="186303" y="14859"/>
                  </a:lnTo>
                  <a:lnTo>
                    <a:pt x="188151" y="24331"/>
                  </a:lnTo>
                  <a:lnTo>
                    <a:pt x="188151" y="2408539"/>
                  </a:lnTo>
                  <a:lnTo>
                    <a:pt x="186303" y="2418010"/>
                  </a:lnTo>
                  <a:lnTo>
                    <a:pt x="181263" y="2425745"/>
                  </a:lnTo>
                  <a:lnTo>
                    <a:pt x="173787" y="2430958"/>
                  </a:lnTo>
                  <a:lnTo>
                    <a:pt x="164630" y="2432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51299" y="3341023"/>
              <a:ext cx="188595" cy="2433320"/>
            </a:xfrm>
            <a:custGeom>
              <a:avLst/>
              <a:gdLst/>
              <a:ahLst/>
              <a:cxnLst/>
              <a:rect l="l" t="t" r="r" b="b"/>
              <a:pathLst>
                <a:path w="188595" h="2433320">
                  <a:moveTo>
                    <a:pt x="164630" y="0"/>
                  </a:moveTo>
                  <a:lnTo>
                    <a:pt x="173787" y="1911"/>
                  </a:lnTo>
                  <a:lnTo>
                    <a:pt x="181263" y="7125"/>
                  </a:lnTo>
                  <a:lnTo>
                    <a:pt x="186303" y="14859"/>
                  </a:lnTo>
                  <a:lnTo>
                    <a:pt x="188151" y="24331"/>
                  </a:lnTo>
                  <a:lnTo>
                    <a:pt x="188151" y="2408539"/>
                  </a:lnTo>
                  <a:lnTo>
                    <a:pt x="186303" y="2418010"/>
                  </a:lnTo>
                  <a:lnTo>
                    <a:pt x="181263" y="2425745"/>
                  </a:lnTo>
                  <a:lnTo>
                    <a:pt x="173787" y="2430958"/>
                  </a:lnTo>
                  <a:lnTo>
                    <a:pt x="164630" y="2432870"/>
                  </a:lnTo>
                  <a:lnTo>
                    <a:pt x="23521" y="2432870"/>
                  </a:lnTo>
                  <a:lnTo>
                    <a:pt x="14368" y="2430958"/>
                  </a:lnTo>
                  <a:lnTo>
                    <a:pt x="6891" y="2425745"/>
                  </a:lnTo>
                  <a:lnTo>
                    <a:pt x="1849" y="2418010"/>
                  </a:lnTo>
                  <a:lnTo>
                    <a:pt x="0" y="2408539"/>
                  </a:lnTo>
                  <a:lnTo>
                    <a:pt x="0" y="24331"/>
                  </a:lnTo>
                  <a:lnTo>
                    <a:pt x="1849" y="14859"/>
                  </a:lnTo>
                  <a:lnTo>
                    <a:pt x="6891" y="7125"/>
                  </a:lnTo>
                  <a:lnTo>
                    <a:pt x="14368" y="1911"/>
                  </a:lnTo>
                  <a:lnTo>
                    <a:pt x="23521" y="0"/>
                  </a:lnTo>
                  <a:lnTo>
                    <a:pt x="164630" y="0"/>
                  </a:lnTo>
                  <a:close/>
                </a:path>
              </a:pathLst>
            </a:custGeom>
            <a:ln w="165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50358" y="3917441"/>
              <a:ext cx="3481704" cy="0"/>
            </a:xfrm>
            <a:custGeom>
              <a:avLst/>
              <a:gdLst/>
              <a:ahLst/>
              <a:cxnLst/>
              <a:rect l="l" t="t" r="r" b="b"/>
              <a:pathLst>
                <a:path w="3481704">
                  <a:moveTo>
                    <a:pt x="0" y="0"/>
                  </a:moveTo>
                  <a:lnTo>
                    <a:pt x="3481387" y="0"/>
                  </a:lnTo>
                </a:path>
              </a:pathLst>
            </a:custGeom>
            <a:ln w="5080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06331" y="3841235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4" h="152400">
                  <a:moveTo>
                    <a:pt x="12" y="0"/>
                  </a:moveTo>
                  <a:lnTo>
                    <a:pt x="0" y="152400"/>
                  </a:lnTo>
                  <a:lnTo>
                    <a:pt x="152412" y="762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50358" y="4888229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>
                  <a:moveTo>
                    <a:pt x="0" y="0"/>
                  </a:moveTo>
                  <a:lnTo>
                    <a:pt x="2111844" y="0"/>
                  </a:lnTo>
                </a:path>
              </a:pathLst>
            </a:custGeom>
            <a:ln w="5080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6789" y="4812023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4" h="152400">
                  <a:moveTo>
                    <a:pt x="12" y="0"/>
                  </a:moveTo>
                  <a:lnTo>
                    <a:pt x="0" y="152400"/>
                  </a:lnTo>
                  <a:lnTo>
                    <a:pt x="152412" y="762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50358" y="5298185"/>
              <a:ext cx="3959860" cy="0"/>
            </a:xfrm>
            <a:custGeom>
              <a:avLst/>
              <a:gdLst/>
              <a:ahLst/>
              <a:cxnLst/>
              <a:rect l="l" t="t" r="r" b="b"/>
              <a:pathLst>
                <a:path w="3959859">
                  <a:moveTo>
                    <a:pt x="0" y="0"/>
                  </a:moveTo>
                  <a:lnTo>
                    <a:pt x="3959339" y="0"/>
                  </a:lnTo>
                </a:path>
              </a:pathLst>
            </a:custGeom>
            <a:ln w="5080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84289" y="5221979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4" h="152400">
                  <a:moveTo>
                    <a:pt x="12" y="0"/>
                  </a:moveTo>
                  <a:lnTo>
                    <a:pt x="0" y="152400"/>
                  </a:lnTo>
                  <a:lnTo>
                    <a:pt x="152412" y="762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77359" y="5546597"/>
              <a:ext cx="3959860" cy="0"/>
            </a:xfrm>
            <a:custGeom>
              <a:avLst/>
              <a:gdLst/>
              <a:ahLst/>
              <a:cxnLst/>
              <a:rect l="l" t="t" r="r" b="b"/>
              <a:pathLst>
                <a:path w="3959859">
                  <a:moveTo>
                    <a:pt x="395933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E61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0354" y="5470391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5" h="152400">
                  <a:moveTo>
                    <a:pt x="152400" y="0"/>
                  </a:moveTo>
                  <a:lnTo>
                    <a:pt x="0" y="76212"/>
                  </a:lnTo>
                  <a:lnTo>
                    <a:pt x="152412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6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77353" y="5075681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>
                  <a:moveTo>
                    <a:pt x="2111844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E61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50354" y="4999475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5" h="152400">
                  <a:moveTo>
                    <a:pt x="152400" y="0"/>
                  </a:moveTo>
                  <a:lnTo>
                    <a:pt x="0" y="76212"/>
                  </a:lnTo>
                  <a:lnTo>
                    <a:pt x="152412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6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77354" y="4159757"/>
              <a:ext cx="3481704" cy="0"/>
            </a:xfrm>
            <a:custGeom>
              <a:avLst/>
              <a:gdLst/>
              <a:ahLst/>
              <a:cxnLst/>
              <a:rect l="l" t="t" r="r" b="b"/>
              <a:pathLst>
                <a:path w="3481704">
                  <a:moveTo>
                    <a:pt x="3481387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E61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50354" y="4083551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5" h="152400">
                  <a:moveTo>
                    <a:pt x="152400" y="0"/>
                  </a:moveTo>
                  <a:lnTo>
                    <a:pt x="0" y="76212"/>
                  </a:lnTo>
                  <a:lnTo>
                    <a:pt x="152412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6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51732" y="4553711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79">
                  <a:moveTo>
                    <a:pt x="0" y="0"/>
                  </a:moveTo>
                  <a:lnTo>
                    <a:pt x="791959" y="0"/>
                  </a:lnTo>
                </a:path>
              </a:pathLst>
            </a:custGeom>
            <a:ln w="7620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05587" y="4439401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5" h="228600">
                  <a:moveTo>
                    <a:pt x="12" y="0"/>
                  </a:moveTo>
                  <a:lnTo>
                    <a:pt x="0" y="228599"/>
                  </a:lnTo>
                  <a:lnTo>
                    <a:pt x="228612" y="1143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3626" y="4972719"/>
              <a:ext cx="546100" cy="734695"/>
            </a:xfrm>
            <a:custGeom>
              <a:avLst/>
              <a:gdLst/>
              <a:ahLst/>
              <a:cxnLst/>
              <a:rect l="l" t="t" r="r" b="b"/>
              <a:pathLst>
                <a:path w="546100" h="734695">
                  <a:moveTo>
                    <a:pt x="272958" y="734191"/>
                  </a:moveTo>
                  <a:lnTo>
                    <a:pt x="216172" y="732386"/>
                  </a:lnTo>
                  <a:lnTo>
                    <a:pt x="160974" y="727022"/>
                  </a:lnTo>
                  <a:lnTo>
                    <a:pt x="109971" y="718175"/>
                  </a:lnTo>
                  <a:lnTo>
                    <a:pt x="65766" y="705921"/>
                  </a:lnTo>
                  <a:lnTo>
                    <a:pt x="30966" y="690336"/>
                  </a:lnTo>
                  <a:lnTo>
                    <a:pt x="0" y="649477"/>
                  </a:lnTo>
                  <a:lnTo>
                    <a:pt x="0" y="84714"/>
                  </a:lnTo>
                  <a:lnTo>
                    <a:pt x="30966" y="43855"/>
                  </a:lnTo>
                  <a:lnTo>
                    <a:pt x="65766" y="28270"/>
                  </a:lnTo>
                  <a:lnTo>
                    <a:pt x="109971" y="16016"/>
                  </a:lnTo>
                  <a:lnTo>
                    <a:pt x="160974" y="7169"/>
                  </a:lnTo>
                  <a:lnTo>
                    <a:pt x="216172" y="1804"/>
                  </a:lnTo>
                  <a:lnTo>
                    <a:pt x="272958" y="0"/>
                  </a:lnTo>
                  <a:lnTo>
                    <a:pt x="329744" y="1804"/>
                  </a:lnTo>
                  <a:lnTo>
                    <a:pt x="384942" y="7169"/>
                  </a:lnTo>
                  <a:lnTo>
                    <a:pt x="435945" y="16016"/>
                  </a:lnTo>
                  <a:lnTo>
                    <a:pt x="446079" y="18825"/>
                  </a:lnTo>
                  <a:lnTo>
                    <a:pt x="272958" y="18825"/>
                  </a:lnTo>
                  <a:lnTo>
                    <a:pt x="203630" y="21549"/>
                  </a:lnTo>
                  <a:lnTo>
                    <a:pt x="142427" y="29005"/>
                  </a:lnTo>
                  <a:lnTo>
                    <a:pt x="91348" y="40121"/>
                  </a:lnTo>
                  <a:lnTo>
                    <a:pt x="52389" y="53826"/>
                  </a:lnTo>
                  <a:lnTo>
                    <a:pt x="18824" y="84714"/>
                  </a:lnTo>
                  <a:lnTo>
                    <a:pt x="27548" y="100380"/>
                  </a:lnTo>
                  <a:lnTo>
                    <a:pt x="52389" y="115602"/>
                  </a:lnTo>
                  <a:lnTo>
                    <a:pt x="57165" y="117282"/>
                  </a:lnTo>
                  <a:lnTo>
                    <a:pt x="18824" y="117282"/>
                  </a:lnTo>
                  <a:lnTo>
                    <a:pt x="18824" y="272968"/>
                  </a:lnTo>
                  <a:lnTo>
                    <a:pt x="27548" y="288634"/>
                  </a:lnTo>
                  <a:lnTo>
                    <a:pt x="52389" y="303856"/>
                  </a:lnTo>
                  <a:lnTo>
                    <a:pt x="57165" y="305536"/>
                  </a:lnTo>
                  <a:lnTo>
                    <a:pt x="18824" y="305536"/>
                  </a:lnTo>
                  <a:lnTo>
                    <a:pt x="18824" y="461223"/>
                  </a:lnTo>
                  <a:lnTo>
                    <a:pt x="27548" y="476889"/>
                  </a:lnTo>
                  <a:lnTo>
                    <a:pt x="52389" y="492110"/>
                  </a:lnTo>
                  <a:lnTo>
                    <a:pt x="57165" y="493791"/>
                  </a:lnTo>
                  <a:lnTo>
                    <a:pt x="18824" y="493791"/>
                  </a:lnTo>
                  <a:lnTo>
                    <a:pt x="18824" y="649477"/>
                  </a:lnTo>
                  <a:lnTo>
                    <a:pt x="27548" y="665143"/>
                  </a:lnTo>
                  <a:lnTo>
                    <a:pt x="91348" y="694070"/>
                  </a:lnTo>
                  <a:lnTo>
                    <a:pt x="142427" y="705186"/>
                  </a:lnTo>
                  <a:lnTo>
                    <a:pt x="203630" y="712642"/>
                  </a:lnTo>
                  <a:lnTo>
                    <a:pt x="272958" y="715366"/>
                  </a:lnTo>
                  <a:lnTo>
                    <a:pt x="446079" y="715366"/>
                  </a:lnTo>
                  <a:lnTo>
                    <a:pt x="435945" y="718175"/>
                  </a:lnTo>
                  <a:lnTo>
                    <a:pt x="384942" y="727022"/>
                  </a:lnTo>
                  <a:lnTo>
                    <a:pt x="329744" y="732386"/>
                  </a:lnTo>
                  <a:lnTo>
                    <a:pt x="272958" y="734191"/>
                  </a:lnTo>
                  <a:close/>
                </a:path>
                <a:path w="546100" h="734695">
                  <a:moveTo>
                    <a:pt x="447686" y="150603"/>
                  </a:moveTo>
                  <a:lnTo>
                    <a:pt x="272958" y="150603"/>
                  </a:lnTo>
                  <a:lnTo>
                    <a:pt x="342286" y="147879"/>
                  </a:lnTo>
                  <a:lnTo>
                    <a:pt x="403488" y="140423"/>
                  </a:lnTo>
                  <a:lnTo>
                    <a:pt x="454568" y="129307"/>
                  </a:lnTo>
                  <a:lnTo>
                    <a:pt x="493527" y="115602"/>
                  </a:lnTo>
                  <a:lnTo>
                    <a:pt x="518367" y="100380"/>
                  </a:lnTo>
                  <a:lnTo>
                    <a:pt x="527092" y="84714"/>
                  </a:lnTo>
                  <a:lnTo>
                    <a:pt x="518367" y="69048"/>
                  </a:lnTo>
                  <a:lnTo>
                    <a:pt x="454568" y="40121"/>
                  </a:lnTo>
                  <a:lnTo>
                    <a:pt x="403488" y="29005"/>
                  </a:lnTo>
                  <a:lnTo>
                    <a:pt x="342286" y="21549"/>
                  </a:lnTo>
                  <a:lnTo>
                    <a:pt x="272958" y="18825"/>
                  </a:lnTo>
                  <a:lnTo>
                    <a:pt x="446079" y="18825"/>
                  </a:lnTo>
                  <a:lnTo>
                    <a:pt x="480150" y="28270"/>
                  </a:lnTo>
                  <a:lnTo>
                    <a:pt x="514950" y="43855"/>
                  </a:lnTo>
                  <a:lnTo>
                    <a:pt x="537740" y="62695"/>
                  </a:lnTo>
                  <a:lnTo>
                    <a:pt x="545916" y="84714"/>
                  </a:lnTo>
                  <a:lnTo>
                    <a:pt x="545916" y="117282"/>
                  </a:lnTo>
                  <a:lnTo>
                    <a:pt x="527092" y="117282"/>
                  </a:lnTo>
                  <a:lnTo>
                    <a:pt x="494202" y="135790"/>
                  </a:lnTo>
                  <a:lnTo>
                    <a:pt x="448950" y="150357"/>
                  </a:lnTo>
                  <a:lnTo>
                    <a:pt x="447686" y="150603"/>
                  </a:lnTo>
                  <a:close/>
                </a:path>
                <a:path w="546100" h="734695">
                  <a:moveTo>
                    <a:pt x="272958" y="169428"/>
                  </a:moveTo>
                  <a:lnTo>
                    <a:pt x="210982" y="167276"/>
                  </a:lnTo>
                  <a:lnTo>
                    <a:pt x="151187" y="160886"/>
                  </a:lnTo>
                  <a:lnTo>
                    <a:pt x="96966" y="150357"/>
                  </a:lnTo>
                  <a:lnTo>
                    <a:pt x="51714" y="135790"/>
                  </a:lnTo>
                  <a:lnTo>
                    <a:pt x="18824" y="117282"/>
                  </a:lnTo>
                  <a:lnTo>
                    <a:pt x="57165" y="117282"/>
                  </a:lnTo>
                  <a:lnTo>
                    <a:pt x="91348" y="129307"/>
                  </a:lnTo>
                  <a:lnTo>
                    <a:pt x="142427" y="140423"/>
                  </a:lnTo>
                  <a:lnTo>
                    <a:pt x="203630" y="147879"/>
                  </a:lnTo>
                  <a:lnTo>
                    <a:pt x="272958" y="150603"/>
                  </a:lnTo>
                  <a:lnTo>
                    <a:pt x="447686" y="150603"/>
                  </a:lnTo>
                  <a:lnTo>
                    <a:pt x="394729" y="160886"/>
                  </a:lnTo>
                  <a:lnTo>
                    <a:pt x="334934" y="167276"/>
                  </a:lnTo>
                  <a:lnTo>
                    <a:pt x="272958" y="169428"/>
                  </a:lnTo>
                  <a:close/>
                </a:path>
                <a:path w="546100" h="734695">
                  <a:moveTo>
                    <a:pt x="447686" y="338857"/>
                  </a:moveTo>
                  <a:lnTo>
                    <a:pt x="272958" y="338857"/>
                  </a:lnTo>
                  <a:lnTo>
                    <a:pt x="342286" y="336134"/>
                  </a:lnTo>
                  <a:lnTo>
                    <a:pt x="403488" y="328678"/>
                  </a:lnTo>
                  <a:lnTo>
                    <a:pt x="454568" y="317561"/>
                  </a:lnTo>
                  <a:lnTo>
                    <a:pt x="493527" y="303856"/>
                  </a:lnTo>
                  <a:lnTo>
                    <a:pt x="518367" y="288634"/>
                  </a:lnTo>
                  <a:lnTo>
                    <a:pt x="527092" y="272968"/>
                  </a:lnTo>
                  <a:lnTo>
                    <a:pt x="527092" y="117282"/>
                  </a:lnTo>
                  <a:lnTo>
                    <a:pt x="545916" y="117282"/>
                  </a:lnTo>
                  <a:lnTo>
                    <a:pt x="545916" y="305536"/>
                  </a:lnTo>
                  <a:lnTo>
                    <a:pt x="527092" y="305536"/>
                  </a:lnTo>
                  <a:lnTo>
                    <a:pt x="494202" y="324044"/>
                  </a:lnTo>
                  <a:lnTo>
                    <a:pt x="448950" y="338612"/>
                  </a:lnTo>
                  <a:lnTo>
                    <a:pt x="447686" y="338857"/>
                  </a:lnTo>
                  <a:close/>
                </a:path>
                <a:path w="546100" h="734695">
                  <a:moveTo>
                    <a:pt x="272958" y="357683"/>
                  </a:moveTo>
                  <a:lnTo>
                    <a:pt x="210982" y="355531"/>
                  </a:lnTo>
                  <a:lnTo>
                    <a:pt x="151187" y="349140"/>
                  </a:lnTo>
                  <a:lnTo>
                    <a:pt x="96966" y="338612"/>
                  </a:lnTo>
                  <a:lnTo>
                    <a:pt x="51714" y="324044"/>
                  </a:lnTo>
                  <a:lnTo>
                    <a:pt x="18824" y="305536"/>
                  </a:lnTo>
                  <a:lnTo>
                    <a:pt x="57165" y="305536"/>
                  </a:lnTo>
                  <a:lnTo>
                    <a:pt x="91348" y="317561"/>
                  </a:lnTo>
                  <a:lnTo>
                    <a:pt x="142427" y="328678"/>
                  </a:lnTo>
                  <a:lnTo>
                    <a:pt x="203630" y="336134"/>
                  </a:lnTo>
                  <a:lnTo>
                    <a:pt x="272958" y="338857"/>
                  </a:lnTo>
                  <a:lnTo>
                    <a:pt x="447686" y="338857"/>
                  </a:lnTo>
                  <a:lnTo>
                    <a:pt x="394729" y="349140"/>
                  </a:lnTo>
                  <a:lnTo>
                    <a:pt x="334934" y="355531"/>
                  </a:lnTo>
                  <a:lnTo>
                    <a:pt x="272958" y="357683"/>
                  </a:lnTo>
                  <a:close/>
                </a:path>
                <a:path w="546100" h="734695">
                  <a:moveTo>
                    <a:pt x="447686" y="527112"/>
                  </a:moveTo>
                  <a:lnTo>
                    <a:pt x="272958" y="527112"/>
                  </a:lnTo>
                  <a:lnTo>
                    <a:pt x="342286" y="524388"/>
                  </a:lnTo>
                  <a:lnTo>
                    <a:pt x="403488" y="516932"/>
                  </a:lnTo>
                  <a:lnTo>
                    <a:pt x="454568" y="505815"/>
                  </a:lnTo>
                  <a:lnTo>
                    <a:pt x="493527" y="492110"/>
                  </a:lnTo>
                  <a:lnTo>
                    <a:pt x="518367" y="476889"/>
                  </a:lnTo>
                  <a:lnTo>
                    <a:pt x="527092" y="461223"/>
                  </a:lnTo>
                  <a:lnTo>
                    <a:pt x="527092" y="305536"/>
                  </a:lnTo>
                  <a:lnTo>
                    <a:pt x="545916" y="305536"/>
                  </a:lnTo>
                  <a:lnTo>
                    <a:pt x="545916" y="493791"/>
                  </a:lnTo>
                  <a:lnTo>
                    <a:pt x="527092" y="493791"/>
                  </a:lnTo>
                  <a:lnTo>
                    <a:pt x="494202" y="512298"/>
                  </a:lnTo>
                  <a:lnTo>
                    <a:pt x="448950" y="526866"/>
                  </a:lnTo>
                  <a:lnTo>
                    <a:pt x="447686" y="527112"/>
                  </a:lnTo>
                  <a:close/>
                </a:path>
                <a:path w="546100" h="734695">
                  <a:moveTo>
                    <a:pt x="272958" y="545937"/>
                  </a:moveTo>
                  <a:lnTo>
                    <a:pt x="210982" y="543785"/>
                  </a:lnTo>
                  <a:lnTo>
                    <a:pt x="151187" y="537395"/>
                  </a:lnTo>
                  <a:lnTo>
                    <a:pt x="96966" y="526866"/>
                  </a:lnTo>
                  <a:lnTo>
                    <a:pt x="51714" y="512298"/>
                  </a:lnTo>
                  <a:lnTo>
                    <a:pt x="18824" y="493791"/>
                  </a:lnTo>
                  <a:lnTo>
                    <a:pt x="57165" y="493791"/>
                  </a:lnTo>
                  <a:lnTo>
                    <a:pt x="91348" y="505815"/>
                  </a:lnTo>
                  <a:lnTo>
                    <a:pt x="142427" y="516932"/>
                  </a:lnTo>
                  <a:lnTo>
                    <a:pt x="203630" y="524388"/>
                  </a:lnTo>
                  <a:lnTo>
                    <a:pt x="272958" y="527112"/>
                  </a:lnTo>
                  <a:lnTo>
                    <a:pt x="447686" y="527112"/>
                  </a:lnTo>
                  <a:lnTo>
                    <a:pt x="394729" y="537395"/>
                  </a:lnTo>
                  <a:lnTo>
                    <a:pt x="334934" y="543785"/>
                  </a:lnTo>
                  <a:lnTo>
                    <a:pt x="272958" y="545937"/>
                  </a:lnTo>
                  <a:close/>
                </a:path>
                <a:path w="546100" h="734695">
                  <a:moveTo>
                    <a:pt x="446079" y="715366"/>
                  </a:moveTo>
                  <a:lnTo>
                    <a:pt x="272958" y="715366"/>
                  </a:lnTo>
                  <a:lnTo>
                    <a:pt x="342286" y="712642"/>
                  </a:lnTo>
                  <a:lnTo>
                    <a:pt x="403488" y="705186"/>
                  </a:lnTo>
                  <a:lnTo>
                    <a:pt x="454568" y="694070"/>
                  </a:lnTo>
                  <a:lnTo>
                    <a:pt x="493527" y="680365"/>
                  </a:lnTo>
                  <a:lnTo>
                    <a:pt x="518367" y="665143"/>
                  </a:lnTo>
                  <a:lnTo>
                    <a:pt x="527092" y="649477"/>
                  </a:lnTo>
                  <a:lnTo>
                    <a:pt x="527092" y="493791"/>
                  </a:lnTo>
                  <a:lnTo>
                    <a:pt x="545916" y="493791"/>
                  </a:lnTo>
                  <a:lnTo>
                    <a:pt x="545916" y="649477"/>
                  </a:lnTo>
                  <a:lnTo>
                    <a:pt x="537740" y="671496"/>
                  </a:lnTo>
                  <a:lnTo>
                    <a:pt x="514950" y="690336"/>
                  </a:lnTo>
                  <a:lnTo>
                    <a:pt x="480150" y="705921"/>
                  </a:lnTo>
                  <a:lnTo>
                    <a:pt x="446079" y="7153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3626" y="4972719"/>
              <a:ext cx="546100" cy="734695"/>
            </a:xfrm>
            <a:custGeom>
              <a:avLst/>
              <a:gdLst/>
              <a:ahLst/>
              <a:cxnLst/>
              <a:rect l="l" t="t" r="r" b="b"/>
              <a:pathLst>
                <a:path w="546100" h="734695">
                  <a:moveTo>
                    <a:pt x="545916" y="649477"/>
                  </a:moveTo>
                  <a:lnTo>
                    <a:pt x="545916" y="84714"/>
                  </a:lnTo>
                  <a:lnTo>
                    <a:pt x="537740" y="62695"/>
                  </a:lnTo>
                  <a:lnTo>
                    <a:pt x="480150" y="28270"/>
                  </a:lnTo>
                  <a:lnTo>
                    <a:pt x="435945" y="16016"/>
                  </a:lnTo>
                  <a:lnTo>
                    <a:pt x="384942" y="7169"/>
                  </a:lnTo>
                  <a:lnTo>
                    <a:pt x="329744" y="1804"/>
                  </a:lnTo>
                  <a:lnTo>
                    <a:pt x="272958" y="0"/>
                  </a:lnTo>
                  <a:lnTo>
                    <a:pt x="216172" y="1804"/>
                  </a:lnTo>
                  <a:lnTo>
                    <a:pt x="160974" y="7169"/>
                  </a:lnTo>
                  <a:lnTo>
                    <a:pt x="109971" y="16016"/>
                  </a:lnTo>
                  <a:lnTo>
                    <a:pt x="65766" y="28270"/>
                  </a:lnTo>
                  <a:lnTo>
                    <a:pt x="30966" y="43855"/>
                  </a:lnTo>
                  <a:lnTo>
                    <a:pt x="0" y="84714"/>
                  </a:lnTo>
                  <a:lnTo>
                    <a:pt x="0" y="649477"/>
                  </a:lnTo>
                  <a:lnTo>
                    <a:pt x="30966" y="690336"/>
                  </a:lnTo>
                  <a:lnTo>
                    <a:pt x="65766" y="705921"/>
                  </a:lnTo>
                  <a:lnTo>
                    <a:pt x="109971" y="718175"/>
                  </a:lnTo>
                  <a:lnTo>
                    <a:pt x="160974" y="727022"/>
                  </a:lnTo>
                  <a:lnTo>
                    <a:pt x="216172" y="732386"/>
                  </a:lnTo>
                  <a:lnTo>
                    <a:pt x="272958" y="734191"/>
                  </a:lnTo>
                  <a:lnTo>
                    <a:pt x="329744" y="732386"/>
                  </a:lnTo>
                  <a:lnTo>
                    <a:pt x="384942" y="727022"/>
                  </a:lnTo>
                  <a:lnTo>
                    <a:pt x="435945" y="718175"/>
                  </a:lnTo>
                  <a:lnTo>
                    <a:pt x="480150" y="705921"/>
                  </a:lnTo>
                  <a:lnTo>
                    <a:pt x="514950" y="690336"/>
                  </a:lnTo>
                  <a:lnTo>
                    <a:pt x="545916" y="649477"/>
                  </a:lnTo>
                  <a:close/>
                </a:path>
                <a:path w="546100" h="734695">
                  <a:moveTo>
                    <a:pt x="272958" y="18825"/>
                  </a:moveTo>
                  <a:lnTo>
                    <a:pt x="342286" y="21549"/>
                  </a:lnTo>
                  <a:lnTo>
                    <a:pt x="403488" y="29005"/>
                  </a:lnTo>
                  <a:lnTo>
                    <a:pt x="454568" y="40121"/>
                  </a:lnTo>
                  <a:lnTo>
                    <a:pt x="493527" y="53826"/>
                  </a:lnTo>
                  <a:lnTo>
                    <a:pt x="527091" y="84714"/>
                  </a:lnTo>
                  <a:lnTo>
                    <a:pt x="518367" y="100380"/>
                  </a:lnTo>
                  <a:lnTo>
                    <a:pt x="454568" y="129307"/>
                  </a:lnTo>
                  <a:lnTo>
                    <a:pt x="403488" y="140423"/>
                  </a:lnTo>
                  <a:lnTo>
                    <a:pt x="342286" y="147879"/>
                  </a:lnTo>
                  <a:lnTo>
                    <a:pt x="272958" y="150603"/>
                  </a:lnTo>
                  <a:lnTo>
                    <a:pt x="203630" y="147879"/>
                  </a:lnTo>
                  <a:lnTo>
                    <a:pt x="142427" y="140423"/>
                  </a:lnTo>
                  <a:lnTo>
                    <a:pt x="91348" y="129307"/>
                  </a:lnTo>
                  <a:lnTo>
                    <a:pt x="52389" y="115602"/>
                  </a:lnTo>
                  <a:lnTo>
                    <a:pt x="18824" y="84714"/>
                  </a:lnTo>
                  <a:lnTo>
                    <a:pt x="27548" y="69048"/>
                  </a:lnTo>
                  <a:lnTo>
                    <a:pt x="91348" y="40121"/>
                  </a:lnTo>
                  <a:lnTo>
                    <a:pt x="142427" y="29005"/>
                  </a:lnTo>
                  <a:lnTo>
                    <a:pt x="203630" y="21549"/>
                  </a:lnTo>
                  <a:lnTo>
                    <a:pt x="272958" y="18825"/>
                  </a:lnTo>
                  <a:close/>
                </a:path>
                <a:path w="546100" h="734695">
                  <a:moveTo>
                    <a:pt x="18824" y="117282"/>
                  </a:moveTo>
                  <a:lnTo>
                    <a:pt x="96966" y="150357"/>
                  </a:lnTo>
                  <a:lnTo>
                    <a:pt x="151187" y="160886"/>
                  </a:lnTo>
                  <a:lnTo>
                    <a:pt x="210982" y="167276"/>
                  </a:lnTo>
                  <a:lnTo>
                    <a:pt x="272958" y="169428"/>
                  </a:lnTo>
                  <a:lnTo>
                    <a:pt x="334934" y="167276"/>
                  </a:lnTo>
                  <a:lnTo>
                    <a:pt x="394729" y="160886"/>
                  </a:lnTo>
                  <a:lnTo>
                    <a:pt x="448950" y="150357"/>
                  </a:lnTo>
                  <a:lnTo>
                    <a:pt x="494202" y="135790"/>
                  </a:lnTo>
                  <a:lnTo>
                    <a:pt x="527091" y="117282"/>
                  </a:lnTo>
                  <a:lnTo>
                    <a:pt x="527091" y="272968"/>
                  </a:lnTo>
                  <a:lnTo>
                    <a:pt x="493527" y="303856"/>
                  </a:lnTo>
                  <a:lnTo>
                    <a:pt x="454568" y="317561"/>
                  </a:lnTo>
                  <a:lnTo>
                    <a:pt x="403488" y="328678"/>
                  </a:lnTo>
                  <a:lnTo>
                    <a:pt x="342286" y="336134"/>
                  </a:lnTo>
                  <a:lnTo>
                    <a:pt x="272958" y="338857"/>
                  </a:lnTo>
                  <a:lnTo>
                    <a:pt x="203630" y="336134"/>
                  </a:lnTo>
                  <a:lnTo>
                    <a:pt x="142427" y="328678"/>
                  </a:lnTo>
                  <a:lnTo>
                    <a:pt x="91348" y="317561"/>
                  </a:lnTo>
                  <a:lnTo>
                    <a:pt x="52389" y="303856"/>
                  </a:lnTo>
                  <a:lnTo>
                    <a:pt x="18824" y="272968"/>
                  </a:lnTo>
                  <a:lnTo>
                    <a:pt x="18824" y="117282"/>
                  </a:lnTo>
                  <a:close/>
                </a:path>
                <a:path w="546100" h="734695">
                  <a:moveTo>
                    <a:pt x="18824" y="305536"/>
                  </a:moveTo>
                  <a:lnTo>
                    <a:pt x="96966" y="338612"/>
                  </a:lnTo>
                  <a:lnTo>
                    <a:pt x="151187" y="349140"/>
                  </a:lnTo>
                  <a:lnTo>
                    <a:pt x="210982" y="355531"/>
                  </a:lnTo>
                  <a:lnTo>
                    <a:pt x="272958" y="357683"/>
                  </a:lnTo>
                  <a:lnTo>
                    <a:pt x="334934" y="355531"/>
                  </a:lnTo>
                  <a:lnTo>
                    <a:pt x="394729" y="349140"/>
                  </a:lnTo>
                  <a:lnTo>
                    <a:pt x="448950" y="338612"/>
                  </a:lnTo>
                  <a:lnTo>
                    <a:pt x="494202" y="324044"/>
                  </a:lnTo>
                  <a:lnTo>
                    <a:pt x="527091" y="305536"/>
                  </a:lnTo>
                  <a:lnTo>
                    <a:pt x="527091" y="461223"/>
                  </a:lnTo>
                  <a:lnTo>
                    <a:pt x="493527" y="492110"/>
                  </a:lnTo>
                  <a:lnTo>
                    <a:pt x="454568" y="505815"/>
                  </a:lnTo>
                  <a:lnTo>
                    <a:pt x="403488" y="516932"/>
                  </a:lnTo>
                  <a:lnTo>
                    <a:pt x="342286" y="524388"/>
                  </a:lnTo>
                  <a:lnTo>
                    <a:pt x="272958" y="527112"/>
                  </a:lnTo>
                  <a:lnTo>
                    <a:pt x="203630" y="524388"/>
                  </a:lnTo>
                  <a:lnTo>
                    <a:pt x="142427" y="516932"/>
                  </a:lnTo>
                  <a:lnTo>
                    <a:pt x="91348" y="505815"/>
                  </a:lnTo>
                  <a:lnTo>
                    <a:pt x="52389" y="492110"/>
                  </a:lnTo>
                  <a:lnTo>
                    <a:pt x="18824" y="461223"/>
                  </a:lnTo>
                  <a:lnTo>
                    <a:pt x="18824" y="305536"/>
                  </a:lnTo>
                  <a:close/>
                </a:path>
                <a:path w="546100" h="734695">
                  <a:moveTo>
                    <a:pt x="18824" y="649477"/>
                  </a:moveTo>
                  <a:lnTo>
                    <a:pt x="18824" y="493791"/>
                  </a:lnTo>
                  <a:lnTo>
                    <a:pt x="51714" y="512298"/>
                  </a:lnTo>
                  <a:lnTo>
                    <a:pt x="96966" y="526866"/>
                  </a:lnTo>
                  <a:lnTo>
                    <a:pt x="151187" y="537395"/>
                  </a:lnTo>
                  <a:lnTo>
                    <a:pt x="210982" y="543785"/>
                  </a:lnTo>
                  <a:lnTo>
                    <a:pt x="272958" y="545937"/>
                  </a:lnTo>
                  <a:lnTo>
                    <a:pt x="334934" y="543785"/>
                  </a:lnTo>
                  <a:lnTo>
                    <a:pt x="394729" y="537395"/>
                  </a:lnTo>
                  <a:lnTo>
                    <a:pt x="448950" y="526866"/>
                  </a:lnTo>
                  <a:lnTo>
                    <a:pt x="494202" y="512298"/>
                  </a:lnTo>
                  <a:lnTo>
                    <a:pt x="527091" y="493791"/>
                  </a:lnTo>
                  <a:lnTo>
                    <a:pt x="527091" y="649477"/>
                  </a:lnTo>
                  <a:lnTo>
                    <a:pt x="493527" y="680365"/>
                  </a:lnTo>
                  <a:lnTo>
                    <a:pt x="454568" y="694070"/>
                  </a:lnTo>
                  <a:lnTo>
                    <a:pt x="403488" y="705186"/>
                  </a:lnTo>
                  <a:lnTo>
                    <a:pt x="342286" y="712642"/>
                  </a:lnTo>
                  <a:lnTo>
                    <a:pt x="272958" y="715366"/>
                  </a:lnTo>
                  <a:lnTo>
                    <a:pt x="203630" y="712642"/>
                  </a:lnTo>
                  <a:lnTo>
                    <a:pt x="142427" y="705186"/>
                  </a:lnTo>
                  <a:lnTo>
                    <a:pt x="91348" y="694070"/>
                  </a:lnTo>
                  <a:lnTo>
                    <a:pt x="52389" y="680365"/>
                  </a:lnTo>
                  <a:lnTo>
                    <a:pt x="27548" y="665143"/>
                  </a:lnTo>
                  <a:lnTo>
                    <a:pt x="18824" y="649477"/>
                  </a:lnTo>
                  <a:close/>
                </a:path>
              </a:pathLst>
            </a:custGeom>
            <a:ln w="9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6007" y="519862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824" y="37650"/>
                  </a:move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6007" y="519862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649" y="18825"/>
                  </a:move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close/>
                </a:path>
              </a:pathLst>
            </a:custGeom>
            <a:ln w="9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66008" y="5386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824" y="37650"/>
                  </a:move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66008" y="5386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649" y="18825"/>
                  </a:move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close/>
                </a:path>
              </a:pathLst>
            </a:custGeom>
            <a:ln w="9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66008" y="55751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824" y="37650"/>
                  </a:move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66008" y="557513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649" y="18825"/>
                  </a:move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close/>
                </a:path>
              </a:pathLst>
            </a:custGeom>
            <a:ln w="9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034" y="3460327"/>
              <a:ext cx="687102" cy="65888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93341" y="4350130"/>
              <a:ext cx="840105" cy="204470"/>
            </a:xfrm>
            <a:custGeom>
              <a:avLst/>
              <a:gdLst/>
              <a:ahLst/>
              <a:cxnLst/>
              <a:rect l="l" t="t" r="r" b="b"/>
              <a:pathLst>
                <a:path w="840105" h="204470">
                  <a:moveTo>
                    <a:pt x="0" y="0"/>
                  </a:moveTo>
                  <a:lnTo>
                    <a:pt x="0" y="204355"/>
                  </a:lnTo>
                  <a:lnTo>
                    <a:pt x="839787" y="204355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26654" y="4239018"/>
              <a:ext cx="1017905" cy="382270"/>
            </a:xfrm>
            <a:custGeom>
              <a:avLst/>
              <a:gdLst/>
              <a:ahLst/>
              <a:cxnLst/>
              <a:rect l="l" t="t" r="r" b="b"/>
              <a:pathLst>
                <a:path w="1017905" h="382270">
                  <a:moveTo>
                    <a:pt x="133350" y="133350"/>
                  </a:moveTo>
                  <a:lnTo>
                    <a:pt x="66675" y="0"/>
                  </a:lnTo>
                  <a:lnTo>
                    <a:pt x="0" y="133350"/>
                  </a:lnTo>
                  <a:lnTo>
                    <a:pt x="133350" y="133350"/>
                  </a:lnTo>
                  <a:close/>
                </a:path>
                <a:path w="1017905" h="382270">
                  <a:moveTo>
                    <a:pt x="1017600" y="315480"/>
                  </a:moveTo>
                  <a:lnTo>
                    <a:pt x="884250" y="248805"/>
                  </a:lnTo>
                  <a:lnTo>
                    <a:pt x="884250" y="382155"/>
                  </a:lnTo>
                  <a:lnTo>
                    <a:pt x="1017600" y="315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3341" y="4554476"/>
              <a:ext cx="840105" cy="204470"/>
            </a:xfrm>
            <a:custGeom>
              <a:avLst/>
              <a:gdLst/>
              <a:ahLst/>
              <a:cxnLst/>
              <a:rect l="l" t="t" r="r" b="b"/>
              <a:pathLst>
                <a:path w="840105" h="204470">
                  <a:moveTo>
                    <a:pt x="0" y="204355"/>
                  </a:moveTo>
                  <a:lnTo>
                    <a:pt x="0" y="0"/>
                  </a:lnTo>
                  <a:lnTo>
                    <a:pt x="839787" y="0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26654" y="4487798"/>
              <a:ext cx="1017905" cy="382270"/>
            </a:xfrm>
            <a:custGeom>
              <a:avLst/>
              <a:gdLst/>
              <a:ahLst/>
              <a:cxnLst/>
              <a:rect l="l" t="t" r="r" b="b"/>
              <a:pathLst>
                <a:path w="1017905" h="382270">
                  <a:moveTo>
                    <a:pt x="133350" y="248805"/>
                  </a:moveTo>
                  <a:lnTo>
                    <a:pt x="0" y="248805"/>
                  </a:lnTo>
                  <a:lnTo>
                    <a:pt x="66675" y="382155"/>
                  </a:lnTo>
                  <a:lnTo>
                    <a:pt x="133350" y="248805"/>
                  </a:lnTo>
                  <a:close/>
                </a:path>
                <a:path w="1017905" h="382270">
                  <a:moveTo>
                    <a:pt x="1017600" y="66675"/>
                  </a:moveTo>
                  <a:lnTo>
                    <a:pt x="884250" y="0"/>
                  </a:lnTo>
                  <a:lnTo>
                    <a:pt x="884250" y="133350"/>
                  </a:lnTo>
                  <a:lnTo>
                    <a:pt x="1017600" y="66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0216" y="3800855"/>
              <a:ext cx="1540763" cy="150571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575198" y="3885833"/>
              <a:ext cx="1376680" cy="1341120"/>
            </a:xfrm>
            <a:custGeom>
              <a:avLst/>
              <a:gdLst/>
              <a:ahLst/>
              <a:cxnLst/>
              <a:rect l="l" t="t" r="r" b="b"/>
              <a:pathLst>
                <a:path w="1376679" h="1341120">
                  <a:moveTo>
                    <a:pt x="1132687" y="1340896"/>
                  </a:moveTo>
                  <a:lnTo>
                    <a:pt x="243742" y="1340896"/>
                  </a:lnTo>
                  <a:lnTo>
                    <a:pt x="194620" y="1335948"/>
                  </a:lnTo>
                  <a:lnTo>
                    <a:pt x="148867" y="1321757"/>
                  </a:lnTo>
                  <a:lnTo>
                    <a:pt x="107464" y="1299303"/>
                  </a:lnTo>
                  <a:lnTo>
                    <a:pt x="71390" y="1269565"/>
                  </a:lnTo>
                  <a:lnTo>
                    <a:pt x="41627" y="1233521"/>
                  </a:lnTo>
                  <a:lnTo>
                    <a:pt x="19154" y="1192153"/>
                  </a:lnTo>
                  <a:lnTo>
                    <a:pt x="4952" y="1146438"/>
                  </a:lnTo>
                  <a:lnTo>
                    <a:pt x="0" y="1097357"/>
                  </a:lnTo>
                  <a:lnTo>
                    <a:pt x="0" y="243538"/>
                  </a:lnTo>
                  <a:lnTo>
                    <a:pt x="4952" y="194457"/>
                  </a:lnTo>
                  <a:lnTo>
                    <a:pt x="19154" y="148742"/>
                  </a:lnTo>
                  <a:lnTo>
                    <a:pt x="41627" y="107374"/>
                  </a:lnTo>
                  <a:lnTo>
                    <a:pt x="71390" y="71331"/>
                  </a:lnTo>
                  <a:lnTo>
                    <a:pt x="107464" y="41592"/>
                  </a:lnTo>
                  <a:lnTo>
                    <a:pt x="148867" y="19138"/>
                  </a:lnTo>
                  <a:lnTo>
                    <a:pt x="194620" y="4947"/>
                  </a:lnTo>
                  <a:lnTo>
                    <a:pt x="243742" y="0"/>
                  </a:lnTo>
                  <a:lnTo>
                    <a:pt x="1132687" y="0"/>
                  </a:lnTo>
                  <a:lnTo>
                    <a:pt x="1181809" y="4947"/>
                  </a:lnTo>
                  <a:lnTo>
                    <a:pt x="1227562" y="19138"/>
                  </a:lnTo>
                  <a:lnTo>
                    <a:pt x="1268965" y="41592"/>
                  </a:lnTo>
                  <a:lnTo>
                    <a:pt x="1305039" y="71331"/>
                  </a:lnTo>
                  <a:lnTo>
                    <a:pt x="1334802" y="107374"/>
                  </a:lnTo>
                  <a:lnTo>
                    <a:pt x="1357275" y="148742"/>
                  </a:lnTo>
                  <a:lnTo>
                    <a:pt x="1371478" y="194457"/>
                  </a:lnTo>
                  <a:lnTo>
                    <a:pt x="1376430" y="243538"/>
                  </a:lnTo>
                  <a:lnTo>
                    <a:pt x="1376430" y="1097357"/>
                  </a:lnTo>
                  <a:lnTo>
                    <a:pt x="1371478" y="1146438"/>
                  </a:lnTo>
                  <a:lnTo>
                    <a:pt x="1357275" y="1192153"/>
                  </a:lnTo>
                  <a:lnTo>
                    <a:pt x="1334802" y="1233521"/>
                  </a:lnTo>
                  <a:lnTo>
                    <a:pt x="1305039" y="1269565"/>
                  </a:lnTo>
                  <a:lnTo>
                    <a:pt x="1268965" y="1299303"/>
                  </a:lnTo>
                  <a:lnTo>
                    <a:pt x="1227562" y="1321757"/>
                  </a:lnTo>
                  <a:lnTo>
                    <a:pt x="1181809" y="1335948"/>
                  </a:lnTo>
                  <a:lnTo>
                    <a:pt x="1132687" y="1340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63319" y="4172350"/>
              <a:ext cx="802640" cy="722630"/>
            </a:xfrm>
            <a:custGeom>
              <a:avLst/>
              <a:gdLst/>
              <a:ahLst/>
              <a:cxnLst/>
              <a:rect l="l" t="t" r="r" b="b"/>
              <a:pathLst>
                <a:path w="802639" h="722629">
                  <a:moveTo>
                    <a:pt x="785012" y="722020"/>
                  </a:moveTo>
                  <a:lnTo>
                    <a:pt x="782167" y="722020"/>
                  </a:lnTo>
                  <a:lnTo>
                    <a:pt x="618659" y="722020"/>
                  </a:lnTo>
                  <a:lnTo>
                    <a:pt x="608100" y="720622"/>
                  </a:lnTo>
                  <a:lnTo>
                    <a:pt x="407664" y="285484"/>
                  </a:lnTo>
                  <a:lnTo>
                    <a:pt x="406454" y="281353"/>
                  </a:lnTo>
                  <a:lnTo>
                    <a:pt x="402118" y="278986"/>
                  </a:lnTo>
                  <a:lnTo>
                    <a:pt x="395436" y="280946"/>
                  </a:lnTo>
                  <a:lnTo>
                    <a:pt x="393441" y="282940"/>
                  </a:lnTo>
                  <a:lnTo>
                    <a:pt x="392695" y="285484"/>
                  </a:lnTo>
                  <a:lnTo>
                    <a:pt x="280069" y="553354"/>
                  </a:lnTo>
                  <a:lnTo>
                    <a:pt x="282340" y="558855"/>
                  </a:lnTo>
                  <a:lnTo>
                    <a:pt x="288276" y="561325"/>
                  </a:lnTo>
                  <a:lnTo>
                    <a:pt x="289491" y="561566"/>
                  </a:lnTo>
                  <a:lnTo>
                    <a:pt x="412309" y="561571"/>
                  </a:lnTo>
                  <a:lnTo>
                    <a:pt x="419816" y="561634"/>
                  </a:lnTo>
                  <a:lnTo>
                    <a:pt x="426572" y="566133"/>
                  </a:lnTo>
                  <a:lnTo>
                    <a:pt x="429515" y="573032"/>
                  </a:lnTo>
                  <a:lnTo>
                    <a:pt x="482736" y="691421"/>
                  </a:lnTo>
                  <a:lnTo>
                    <a:pt x="20027" y="721791"/>
                  </a:lnTo>
                  <a:lnTo>
                    <a:pt x="12182" y="720142"/>
                  </a:lnTo>
                  <a:lnTo>
                    <a:pt x="5800" y="715769"/>
                  </a:lnTo>
                  <a:lnTo>
                    <a:pt x="1525" y="709324"/>
                  </a:lnTo>
                  <a:lnTo>
                    <a:pt x="0" y="701460"/>
                  </a:lnTo>
                  <a:lnTo>
                    <a:pt x="22" y="698795"/>
                  </a:lnTo>
                  <a:lnTo>
                    <a:pt x="283154" y="23723"/>
                  </a:lnTo>
                  <a:lnTo>
                    <a:pt x="318884" y="0"/>
                  </a:lnTo>
                  <a:lnTo>
                    <a:pt x="481303" y="0"/>
                  </a:lnTo>
                  <a:lnTo>
                    <a:pt x="517033" y="23723"/>
                  </a:lnTo>
                  <a:lnTo>
                    <a:pt x="800520" y="693655"/>
                  </a:lnTo>
                  <a:lnTo>
                    <a:pt x="802291" y="701444"/>
                  </a:lnTo>
                  <a:lnTo>
                    <a:pt x="800982" y="709043"/>
                  </a:lnTo>
                  <a:lnTo>
                    <a:pt x="796917" y="715597"/>
                  </a:lnTo>
                  <a:lnTo>
                    <a:pt x="790420" y="720250"/>
                  </a:lnTo>
                  <a:lnTo>
                    <a:pt x="787828" y="721419"/>
                  </a:lnTo>
                  <a:lnTo>
                    <a:pt x="785012" y="722020"/>
                  </a:lnTo>
                  <a:close/>
                </a:path>
              </a:pathLst>
            </a:custGeom>
            <a:solidFill>
              <a:srgbClr val="F9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37741" y="389562"/>
            <a:ext cx="11097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0" dirty="0"/>
              <a:t>We</a:t>
            </a:r>
            <a:r>
              <a:rPr spc="-155" dirty="0"/>
              <a:t> </a:t>
            </a:r>
            <a:r>
              <a:rPr spc="-235" dirty="0"/>
              <a:t>kept</a:t>
            </a:r>
            <a:r>
              <a:rPr spc="-165" dirty="0"/>
              <a:t> </a:t>
            </a:r>
            <a:r>
              <a:rPr spc="-225" dirty="0"/>
              <a:t>integration</a:t>
            </a:r>
            <a:r>
              <a:rPr spc="-155" dirty="0"/>
              <a:t> </a:t>
            </a:r>
            <a:r>
              <a:rPr spc="-225" dirty="0"/>
              <a:t>intact</a:t>
            </a:r>
            <a:r>
              <a:rPr spc="-150" dirty="0"/>
              <a:t> </a:t>
            </a:r>
            <a:r>
              <a:rPr spc="-240" dirty="0"/>
              <a:t>by</a:t>
            </a:r>
            <a:r>
              <a:rPr spc="-170" dirty="0"/>
              <a:t> </a:t>
            </a:r>
            <a:r>
              <a:rPr spc="-245" dirty="0"/>
              <a:t>using</a:t>
            </a:r>
            <a:r>
              <a:rPr spc="-165" dirty="0"/>
              <a:t> </a:t>
            </a:r>
            <a:r>
              <a:rPr spc="-240" dirty="0"/>
              <a:t>the</a:t>
            </a:r>
            <a:r>
              <a:rPr spc="-155" dirty="0"/>
              <a:t> </a:t>
            </a:r>
            <a:r>
              <a:rPr spc="-220" dirty="0"/>
              <a:t>VPN</a:t>
            </a:r>
            <a:r>
              <a:rPr spc="-180" dirty="0"/>
              <a:t> </a:t>
            </a:r>
            <a:r>
              <a:rPr spc="-200" dirty="0"/>
              <a:t>capabilities</a:t>
            </a:r>
            <a:r>
              <a:rPr spc="-125" dirty="0"/>
              <a:t> </a:t>
            </a:r>
            <a:r>
              <a:rPr spc="-220" dirty="0"/>
              <a:t>of</a:t>
            </a:r>
            <a:r>
              <a:rPr spc="-170" dirty="0"/>
              <a:t> </a:t>
            </a:r>
            <a:r>
              <a:rPr spc="-215" dirty="0"/>
              <a:t>Cloud</a:t>
            </a:r>
            <a:r>
              <a:rPr spc="-160" dirty="0"/>
              <a:t> </a:t>
            </a:r>
            <a:r>
              <a:rPr spc="-225" dirty="0"/>
              <a:t>Service.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71669" y="1311457"/>
            <a:ext cx="10285730" cy="135699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260" dirty="0">
                <a:latin typeface="Tahoma"/>
                <a:cs typeface="Tahoma"/>
              </a:rPr>
              <a:t>Issue</a:t>
            </a:r>
            <a:endParaRPr sz="2200" dirty="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620"/>
              </a:spcBef>
            </a:pP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On-premise,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we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had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tackle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with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connectivity</a:t>
            </a:r>
            <a:r>
              <a:rPr sz="1800" spc="-10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issues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between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AEM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Author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external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software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like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Adobe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Campaign,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Adobe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Analytics,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etc.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But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if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we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would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just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move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the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cloud,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would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have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lost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connection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many </a:t>
            </a:r>
            <a:r>
              <a:rPr sz="1800" spc="-70" dirty="0">
                <a:latin typeface="Tahoma"/>
                <a:cs typeface="Tahoma"/>
              </a:rPr>
              <a:t> internal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services,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which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provide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data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we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show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our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websites.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65418" y="5285417"/>
            <a:ext cx="2263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45" dirty="0">
                <a:latin typeface="Tahoma"/>
                <a:cs typeface="Tahoma"/>
              </a:rPr>
              <a:t>ob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x</a:t>
            </a:r>
            <a:r>
              <a:rPr sz="1600" spc="-50" dirty="0">
                <a:latin typeface="Tahoma"/>
                <a:cs typeface="Tahoma"/>
              </a:rPr>
              <a:t>p</a:t>
            </a:r>
            <a:r>
              <a:rPr sz="1600" spc="-110" dirty="0">
                <a:latin typeface="Tahoma"/>
                <a:cs typeface="Tahoma"/>
              </a:rPr>
              <a:t>e</a:t>
            </a:r>
            <a:r>
              <a:rPr sz="1600" spc="-60" dirty="0">
                <a:latin typeface="Tahoma"/>
                <a:cs typeface="Tahoma"/>
              </a:rPr>
              <a:t>r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80" dirty="0">
                <a:latin typeface="Tahoma"/>
                <a:cs typeface="Tahoma"/>
              </a:rPr>
              <a:t>n</a:t>
            </a:r>
            <a:r>
              <a:rPr sz="1600" spc="-85" dirty="0">
                <a:latin typeface="Tahoma"/>
                <a:cs typeface="Tahoma"/>
              </a:rPr>
              <a:t>c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135" dirty="0">
                <a:latin typeface="Tahoma"/>
                <a:cs typeface="Tahoma"/>
              </a:rPr>
              <a:t>a</a:t>
            </a:r>
            <a:r>
              <a:rPr sz="1600" spc="-100" dirty="0">
                <a:latin typeface="Tahoma"/>
                <a:cs typeface="Tahoma"/>
              </a:rPr>
              <a:t>ger</a:t>
            </a:r>
            <a:endParaRPr sz="1600" dirty="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336535" y="4372355"/>
            <a:ext cx="1047115" cy="1024255"/>
            <a:chOff x="7336535" y="4372355"/>
            <a:chExt cx="1047115" cy="102425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535" y="4372355"/>
              <a:ext cx="1046987" cy="102412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414936" y="4450752"/>
              <a:ext cx="894080" cy="871219"/>
            </a:xfrm>
            <a:custGeom>
              <a:avLst/>
              <a:gdLst/>
              <a:ahLst/>
              <a:cxnLst/>
              <a:rect l="l" t="t" r="r" b="b"/>
              <a:pathLst>
                <a:path w="894079" h="871220">
                  <a:moveTo>
                    <a:pt x="735559" y="870672"/>
                  </a:moveTo>
                  <a:lnTo>
                    <a:pt x="158285" y="870672"/>
                  </a:lnTo>
                  <a:lnTo>
                    <a:pt x="108254" y="862610"/>
                  </a:lnTo>
                  <a:lnTo>
                    <a:pt x="64804" y="840161"/>
                  </a:lnTo>
                  <a:lnTo>
                    <a:pt x="30539" y="805929"/>
                  </a:lnTo>
                  <a:lnTo>
                    <a:pt x="8069" y="762520"/>
                  </a:lnTo>
                  <a:lnTo>
                    <a:pt x="0" y="712537"/>
                  </a:lnTo>
                  <a:lnTo>
                    <a:pt x="0" y="158134"/>
                  </a:lnTo>
                  <a:lnTo>
                    <a:pt x="8069" y="108152"/>
                  </a:lnTo>
                  <a:lnTo>
                    <a:pt x="30539" y="64742"/>
                  </a:lnTo>
                  <a:lnTo>
                    <a:pt x="64804" y="30510"/>
                  </a:lnTo>
                  <a:lnTo>
                    <a:pt x="108254" y="8061"/>
                  </a:lnTo>
                  <a:lnTo>
                    <a:pt x="158285" y="0"/>
                  </a:lnTo>
                  <a:lnTo>
                    <a:pt x="735559" y="0"/>
                  </a:lnTo>
                  <a:lnTo>
                    <a:pt x="785590" y="8061"/>
                  </a:lnTo>
                  <a:lnTo>
                    <a:pt x="829040" y="30510"/>
                  </a:lnTo>
                  <a:lnTo>
                    <a:pt x="863304" y="64742"/>
                  </a:lnTo>
                  <a:lnTo>
                    <a:pt x="885775" y="108152"/>
                  </a:lnTo>
                  <a:lnTo>
                    <a:pt x="893844" y="158134"/>
                  </a:lnTo>
                  <a:lnTo>
                    <a:pt x="893844" y="712537"/>
                  </a:lnTo>
                  <a:lnTo>
                    <a:pt x="885775" y="762520"/>
                  </a:lnTo>
                  <a:lnTo>
                    <a:pt x="863304" y="805929"/>
                  </a:lnTo>
                  <a:lnTo>
                    <a:pt x="829040" y="840161"/>
                  </a:lnTo>
                  <a:lnTo>
                    <a:pt x="785590" y="862610"/>
                  </a:lnTo>
                  <a:lnTo>
                    <a:pt x="735559" y="870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01983" y="4636793"/>
              <a:ext cx="523240" cy="469265"/>
            </a:xfrm>
            <a:custGeom>
              <a:avLst/>
              <a:gdLst/>
              <a:ahLst/>
              <a:cxnLst/>
              <a:rect l="l" t="t" r="r" b="b"/>
              <a:pathLst>
                <a:path w="523240" h="469264">
                  <a:moveTo>
                    <a:pt x="509837" y="468823"/>
                  </a:moveTo>
                  <a:lnTo>
                    <a:pt x="507990" y="468823"/>
                  </a:lnTo>
                  <a:lnTo>
                    <a:pt x="401809" y="468823"/>
                  </a:lnTo>
                  <a:lnTo>
                    <a:pt x="394952" y="467915"/>
                  </a:lnTo>
                  <a:lnTo>
                    <a:pt x="264790" y="185371"/>
                  </a:lnTo>
                  <a:lnTo>
                    <a:pt x="264004" y="182688"/>
                  </a:lnTo>
                  <a:lnTo>
                    <a:pt x="261188" y="181151"/>
                  </a:lnTo>
                  <a:lnTo>
                    <a:pt x="256850" y="182424"/>
                  </a:lnTo>
                  <a:lnTo>
                    <a:pt x="255553" y="183719"/>
                  </a:lnTo>
                  <a:lnTo>
                    <a:pt x="255069" y="185371"/>
                  </a:lnTo>
                  <a:lnTo>
                    <a:pt x="181930" y="359304"/>
                  </a:lnTo>
                  <a:lnTo>
                    <a:pt x="183405" y="362876"/>
                  </a:lnTo>
                  <a:lnTo>
                    <a:pt x="187260" y="364480"/>
                  </a:lnTo>
                  <a:lnTo>
                    <a:pt x="188050" y="364636"/>
                  </a:lnTo>
                  <a:lnTo>
                    <a:pt x="267807" y="364640"/>
                  </a:lnTo>
                  <a:lnTo>
                    <a:pt x="272682" y="364681"/>
                  </a:lnTo>
                  <a:lnTo>
                    <a:pt x="277069" y="367602"/>
                  </a:lnTo>
                  <a:lnTo>
                    <a:pt x="278980" y="372082"/>
                  </a:lnTo>
                  <a:lnTo>
                    <a:pt x="313542" y="448954"/>
                  </a:lnTo>
                  <a:lnTo>
                    <a:pt x="13061" y="468674"/>
                  </a:lnTo>
                  <a:lnTo>
                    <a:pt x="5821" y="468615"/>
                  </a:lnTo>
                  <a:lnTo>
                    <a:pt x="0" y="462706"/>
                  </a:lnTo>
                  <a:lnTo>
                    <a:pt x="70" y="453743"/>
                  </a:lnTo>
                  <a:lnTo>
                    <a:pt x="183934" y="15404"/>
                  </a:lnTo>
                  <a:lnTo>
                    <a:pt x="207137" y="0"/>
                  </a:lnTo>
                  <a:lnTo>
                    <a:pt x="312611" y="0"/>
                  </a:lnTo>
                  <a:lnTo>
                    <a:pt x="519908" y="450405"/>
                  </a:lnTo>
                  <a:lnTo>
                    <a:pt x="522869" y="456983"/>
                  </a:lnTo>
                  <a:lnTo>
                    <a:pt x="519934" y="464715"/>
                  </a:lnTo>
                  <a:lnTo>
                    <a:pt x="511666" y="468432"/>
                  </a:lnTo>
                  <a:lnTo>
                    <a:pt x="509837" y="468823"/>
                  </a:lnTo>
                  <a:close/>
                </a:path>
              </a:pathLst>
            </a:custGeom>
            <a:solidFill>
              <a:srgbClr val="F9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352989" y="5303909"/>
            <a:ext cx="1012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30" dirty="0">
                <a:latin typeface="Tahoma"/>
                <a:cs typeface="Tahoma"/>
              </a:rPr>
              <a:t>y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20" dirty="0">
                <a:latin typeface="Tahoma"/>
                <a:cs typeface="Tahoma"/>
              </a:rPr>
              <a:t>c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691371" y="3601211"/>
            <a:ext cx="1045844" cy="1024255"/>
            <a:chOff x="8691371" y="3601211"/>
            <a:chExt cx="1045844" cy="1024255"/>
          </a:xfrm>
        </p:grpSpPr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1371" y="3601211"/>
              <a:ext cx="1045463" cy="102412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69764" y="3679608"/>
              <a:ext cx="892810" cy="871219"/>
            </a:xfrm>
            <a:custGeom>
              <a:avLst/>
              <a:gdLst/>
              <a:ahLst/>
              <a:cxnLst/>
              <a:rect l="l" t="t" r="r" b="b"/>
              <a:pathLst>
                <a:path w="892809" h="871220">
                  <a:moveTo>
                    <a:pt x="734310" y="870672"/>
                  </a:moveTo>
                  <a:lnTo>
                    <a:pt x="158016" y="870672"/>
                  </a:lnTo>
                  <a:lnTo>
                    <a:pt x="108071" y="862610"/>
                  </a:lnTo>
                  <a:lnTo>
                    <a:pt x="64694" y="840161"/>
                  </a:lnTo>
                  <a:lnTo>
                    <a:pt x="30488" y="805929"/>
                  </a:lnTo>
                  <a:lnTo>
                    <a:pt x="8055" y="762520"/>
                  </a:lnTo>
                  <a:lnTo>
                    <a:pt x="0" y="712537"/>
                  </a:lnTo>
                  <a:lnTo>
                    <a:pt x="0" y="158134"/>
                  </a:lnTo>
                  <a:lnTo>
                    <a:pt x="8055" y="108152"/>
                  </a:lnTo>
                  <a:lnTo>
                    <a:pt x="30488" y="64742"/>
                  </a:lnTo>
                  <a:lnTo>
                    <a:pt x="64694" y="30510"/>
                  </a:lnTo>
                  <a:lnTo>
                    <a:pt x="108071" y="8061"/>
                  </a:lnTo>
                  <a:lnTo>
                    <a:pt x="158016" y="0"/>
                  </a:lnTo>
                  <a:lnTo>
                    <a:pt x="734310" y="0"/>
                  </a:lnTo>
                  <a:lnTo>
                    <a:pt x="784256" y="8061"/>
                  </a:lnTo>
                  <a:lnTo>
                    <a:pt x="827633" y="30510"/>
                  </a:lnTo>
                  <a:lnTo>
                    <a:pt x="861839" y="64742"/>
                  </a:lnTo>
                  <a:lnTo>
                    <a:pt x="884271" y="108152"/>
                  </a:lnTo>
                  <a:lnTo>
                    <a:pt x="892327" y="158134"/>
                  </a:lnTo>
                  <a:lnTo>
                    <a:pt x="892327" y="712537"/>
                  </a:lnTo>
                  <a:lnTo>
                    <a:pt x="884271" y="762520"/>
                  </a:lnTo>
                  <a:lnTo>
                    <a:pt x="861839" y="805929"/>
                  </a:lnTo>
                  <a:lnTo>
                    <a:pt x="827633" y="840161"/>
                  </a:lnTo>
                  <a:lnTo>
                    <a:pt x="784256" y="862610"/>
                  </a:lnTo>
                  <a:lnTo>
                    <a:pt x="734310" y="870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56495" y="3865649"/>
              <a:ext cx="522605" cy="469265"/>
            </a:xfrm>
            <a:custGeom>
              <a:avLst/>
              <a:gdLst/>
              <a:ahLst/>
              <a:cxnLst/>
              <a:rect l="l" t="t" r="r" b="b"/>
              <a:pathLst>
                <a:path w="522604" h="469264">
                  <a:moveTo>
                    <a:pt x="508972" y="468823"/>
                  </a:moveTo>
                  <a:lnTo>
                    <a:pt x="507128" y="468823"/>
                  </a:lnTo>
                  <a:lnTo>
                    <a:pt x="401127" y="468823"/>
                  </a:lnTo>
                  <a:lnTo>
                    <a:pt x="394282" y="467915"/>
                  </a:lnTo>
                  <a:lnTo>
                    <a:pt x="264340" y="185371"/>
                  </a:lnTo>
                  <a:lnTo>
                    <a:pt x="263556" y="182688"/>
                  </a:lnTo>
                  <a:lnTo>
                    <a:pt x="260745" y="181151"/>
                  </a:lnTo>
                  <a:lnTo>
                    <a:pt x="256413" y="182424"/>
                  </a:lnTo>
                  <a:lnTo>
                    <a:pt x="255120" y="183719"/>
                  </a:lnTo>
                  <a:lnTo>
                    <a:pt x="254636" y="185371"/>
                  </a:lnTo>
                  <a:lnTo>
                    <a:pt x="181622" y="359304"/>
                  </a:lnTo>
                  <a:lnTo>
                    <a:pt x="183094" y="362876"/>
                  </a:lnTo>
                  <a:lnTo>
                    <a:pt x="186942" y="364480"/>
                  </a:lnTo>
                  <a:lnTo>
                    <a:pt x="187730" y="364636"/>
                  </a:lnTo>
                  <a:lnTo>
                    <a:pt x="267352" y="364640"/>
                  </a:lnTo>
                  <a:lnTo>
                    <a:pt x="272219" y="364681"/>
                  </a:lnTo>
                  <a:lnTo>
                    <a:pt x="276599" y="367602"/>
                  </a:lnTo>
                  <a:lnTo>
                    <a:pt x="278506" y="372082"/>
                  </a:lnTo>
                  <a:lnTo>
                    <a:pt x="313009" y="448954"/>
                  </a:lnTo>
                  <a:lnTo>
                    <a:pt x="13039" y="468674"/>
                  </a:lnTo>
                  <a:lnTo>
                    <a:pt x="5811" y="468615"/>
                  </a:lnTo>
                  <a:lnTo>
                    <a:pt x="0" y="462706"/>
                  </a:lnTo>
                  <a:lnTo>
                    <a:pt x="70" y="453743"/>
                  </a:lnTo>
                  <a:lnTo>
                    <a:pt x="183622" y="15404"/>
                  </a:lnTo>
                  <a:lnTo>
                    <a:pt x="206785" y="0"/>
                  </a:lnTo>
                  <a:lnTo>
                    <a:pt x="312080" y="0"/>
                  </a:lnTo>
                  <a:lnTo>
                    <a:pt x="519025" y="450405"/>
                  </a:lnTo>
                  <a:lnTo>
                    <a:pt x="521981" y="456983"/>
                  </a:lnTo>
                  <a:lnTo>
                    <a:pt x="519051" y="464715"/>
                  </a:lnTo>
                  <a:lnTo>
                    <a:pt x="510797" y="468432"/>
                  </a:lnTo>
                  <a:lnTo>
                    <a:pt x="508972" y="468823"/>
                  </a:lnTo>
                  <a:close/>
                </a:path>
              </a:pathLst>
            </a:custGeom>
            <a:solidFill>
              <a:srgbClr val="F9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822230" y="4544115"/>
            <a:ext cx="832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25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g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162288" y="4817364"/>
            <a:ext cx="1045844" cy="1024255"/>
            <a:chOff x="9162288" y="4817364"/>
            <a:chExt cx="1045844" cy="1024255"/>
          </a:xfrm>
        </p:grpSpPr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2288" y="4817364"/>
              <a:ext cx="1045463" cy="102412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240679" y="4895760"/>
              <a:ext cx="892810" cy="871219"/>
            </a:xfrm>
            <a:custGeom>
              <a:avLst/>
              <a:gdLst/>
              <a:ahLst/>
              <a:cxnLst/>
              <a:rect l="l" t="t" r="r" b="b"/>
              <a:pathLst>
                <a:path w="892809" h="871220">
                  <a:moveTo>
                    <a:pt x="734310" y="870672"/>
                  </a:moveTo>
                  <a:lnTo>
                    <a:pt x="158016" y="870672"/>
                  </a:lnTo>
                  <a:lnTo>
                    <a:pt x="108071" y="862610"/>
                  </a:lnTo>
                  <a:lnTo>
                    <a:pt x="64694" y="840161"/>
                  </a:lnTo>
                  <a:lnTo>
                    <a:pt x="30488" y="805929"/>
                  </a:lnTo>
                  <a:lnTo>
                    <a:pt x="8055" y="762520"/>
                  </a:lnTo>
                  <a:lnTo>
                    <a:pt x="0" y="712537"/>
                  </a:lnTo>
                  <a:lnTo>
                    <a:pt x="0" y="158134"/>
                  </a:lnTo>
                  <a:lnTo>
                    <a:pt x="8055" y="108152"/>
                  </a:lnTo>
                  <a:lnTo>
                    <a:pt x="30488" y="64742"/>
                  </a:lnTo>
                  <a:lnTo>
                    <a:pt x="64694" y="30510"/>
                  </a:lnTo>
                  <a:lnTo>
                    <a:pt x="108071" y="8061"/>
                  </a:lnTo>
                  <a:lnTo>
                    <a:pt x="158016" y="0"/>
                  </a:lnTo>
                  <a:lnTo>
                    <a:pt x="734310" y="0"/>
                  </a:lnTo>
                  <a:lnTo>
                    <a:pt x="784256" y="8061"/>
                  </a:lnTo>
                  <a:lnTo>
                    <a:pt x="827633" y="30510"/>
                  </a:lnTo>
                  <a:lnTo>
                    <a:pt x="861839" y="64742"/>
                  </a:lnTo>
                  <a:lnTo>
                    <a:pt x="884271" y="108152"/>
                  </a:lnTo>
                  <a:lnTo>
                    <a:pt x="892327" y="158134"/>
                  </a:lnTo>
                  <a:lnTo>
                    <a:pt x="892327" y="712537"/>
                  </a:lnTo>
                  <a:lnTo>
                    <a:pt x="884271" y="762520"/>
                  </a:lnTo>
                  <a:lnTo>
                    <a:pt x="861839" y="805929"/>
                  </a:lnTo>
                  <a:lnTo>
                    <a:pt x="827633" y="840161"/>
                  </a:lnTo>
                  <a:lnTo>
                    <a:pt x="784256" y="862610"/>
                  </a:lnTo>
                  <a:lnTo>
                    <a:pt x="734310" y="870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27410" y="5081801"/>
              <a:ext cx="522605" cy="469265"/>
            </a:xfrm>
            <a:custGeom>
              <a:avLst/>
              <a:gdLst/>
              <a:ahLst/>
              <a:cxnLst/>
              <a:rect l="l" t="t" r="r" b="b"/>
              <a:pathLst>
                <a:path w="522604" h="469264">
                  <a:moveTo>
                    <a:pt x="508972" y="468823"/>
                  </a:moveTo>
                  <a:lnTo>
                    <a:pt x="507128" y="468823"/>
                  </a:lnTo>
                  <a:lnTo>
                    <a:pt x="401127" y="468823"/>
                  </a:lnTo>
                  <a:lnTo>
                    <a:pt x="394282" y="467915"/>
                  </a:lnTo>
                  <a:lnTo>
                    <a:pt x="264340" y="185371"/>
                  </a:lnTo>
                  <a:lnTo>
                    <a:pt x="263556" y="182688"/>
                  </a:lnTo>
                  <a:lnTo>
                    <a:pt x="260745" y="181151"/>
                  </a:lnTo>
                  <a:lnTo>
                    <a:pt x="256413" y="182424"/>
                  </a:lnTo>
                  <a:lnTo>
                    <a:pt x="255120" y="183719"/>
                  </a:lnTo>
                  <a:lnTo>
                    <a:pt x="254636" y="185371"/>
                  </a:lnTo>
                  <a:lnTo>
                    <a:pt x="181622" y="359304"/>
                  </a:lnTo>
                  <a:lnTo>
                    <a:pt x="183094" y="362876"/>
                  </a:lnTo>
                  <a:lnTo>
                    <a:pt x="186942" y="364480"/>
                  </a:lnTo>
                  <a:lnTo>
                    <a:pt x="187730" y="364636"/>
                  </a:lnTo>
                  <a:lnTo>
                    <a:pt x="267352" y="364640"/>
                  </a:lnTo>
                  <a:lnTo>
                    <a:pt x="272219" y="364681"/>
                  </a:lnTo>
                  <a:lnTo>
                    <a:pt x="276599" y="367602"/>
                  </a:lnTo>
                  <a:lnTo>
                    <a:pt x="278506" y="372082"/>
                  </a:lnTo>
                  <a:lnTo>
                    <a:pt x="313009" y="448954"/>
                  </a:lnTo>
                  <a:lnTo>
                    <a:pt x="13039" y="468674"/>
                  </a:lnTo>
                  <a:lnTo>
                    <a:pt x="5811" y="468615"/>
                  </a:lnTo>
                  <a:lnTo>
                    <a:pt x="0" y="462706"/>
                  </a:lnTo>
                  <a:lnTo>
                    <a:pt x="70" y="453743"/>
                  </a:lnTo>
                  <a:lnTo>
                    <a:pt x="183622" y="15404"/>
                  </a:lnTo>
                  <a:lnTo>
                    <a:pt x="206785" y="0"/>
                  </a:lnTo>
                  <a:lnTo>
                    <a:pt x="312080" y="0"/>
                  </a:lnTo>
                  <a:lnTo>
                    <a:pt x="519025" y="450405"/>
                  </a:lnTo>
                  <a:lnTo>
                    <a:pt x="521981" y="456983"/>
                  </a:lnTo>
                  <a:lnTo>
                    <a:pt x="519051" y="464715"/>
                  </a:lnTo>
                  <a:lnTo>
                    <a:pt x="510797" y="468432"/>
                  </a:lnTo>
                  <a:lnTo>
                    <a:pt x="508972" y="468823"/>
                  </a:lnTo>
                  <a:close/>
                </a:path>
              </a:pathLst>
            </a:custGeom>
            <a:solidFill>
              <a:srgbClr val="F9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115028" y="5801111"/>
            <a:ext cx="1076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ob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m</a:t>
            </a:r>
            <a:r>
              <a:rPr sz="1200" spc="-30" dirty="0">
                <a:latin typeface="Tahoma"/>
                <a:cs typeface="Tahoma"/>
              </a:rPr>
              <a:t>p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n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04800" y="1289303"/>
            <a:ext cx="603885" cy="603885"/>
            <a:chOff x="304800" y="1289303"/>
            <a:chExt cx="603885" cy="603885"/>
          </a:xfrm>
        </p:grpSpPr>
        <p:sp>
          <p:nvSpPr>
            <p:cNvPr id="56" name="object 56"/>
            <p:cNvSpPr/>
            <p:nvPr/>
          </p:nvSpPr>
          <p:spPr>
            <a:xfrm>
              <a:off x="304800" y="1289303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47" y="1373123"/>
              <a:ext cx="373379" cy="373379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4684" y="0"/>
            <a:ext cx="5954395" cy="6472555"/>
            <a:chOff x="6234684" y="0"/>
            <a:chExt cx="5954395" cy="6472555"/>
          </a:xfrm>
        </p:grpSpPr>
        <p:sp>
          <p:nvSpPr>
            <p:cNvPr id="3" name="object 3"/>
            <p:cNvSpPr/>
            <p:nvPr/>
          </p:nvSpPr>
          <p:spPr>
            <a:xfrm>
              <a:off x="6234684" y="0"/>
              <a:ext cx="5954395" cy="6472555"/>
            </a:xfrm>
            <a:custGeom>
              <a:avLst/>
              <a:gdLst/>
              <a:ahLst/>
              <a:cxnLst/>
              <a:rect l="l" t="t" r="r" b="b"/>
              <a:pathLst>
                <a:path w="5954395" h="6472555">
                  <a:moveTo>
                    <a:pt x="5954268" y="0"/>
                  </a:moveTo>
                  <a:lnTo>
                    <a:pt x="0" y="0"/>
                  </a:lnTo>
                  <a:lnTo>
                    <a:pt x="0" y="6472428"/>
                  </a:lnTo>
                  <a:lnTo>
                    <a:pt x="5954268" y="6472428"/>
                  </a:lnTo>
                  <a:lnTo>
                    <a:pt x="595426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30797" y="984498"/>
              <a:ext cx="4490085" cy="2552700"/>
            </a:xfrm>
            <a:custGeom>
              <a:avLst/>
              <a:gdLst/>
              <a:ahLst/>
              <a:cxnLst/>
              <a:rect l="l" t="t" r="r" b="b"/>
              <a:pathLst>
                <a:path w="4490084" h="2552700">
                  <a:moveTo>
                    <a:pt x="2028084" y="12700"/>
                  </a:moveTo>
                  <a:lnTo>
                    <a:pt x="1713893" y="12700"/>
                  </a:lnTo>
                  <a:lnTo>
                    <a:pt x="1535844" y="63500"/>
                  </a:lnTo>
                  <a:lnTo>
                    <a:pt x="1449146" y="114300"/>
                  </a:lnTo>
                  <a:lnTo>
                    <a:pt x="1406425" y="127000"/>
                  </a:lnTo>
                  <a:lnTo>
                    <a:pt x="1365207" y="152400"/>
                  </a:lnTo>
                  <a:lnTo>
                    <a:pt x="1325538" y="177800"/>
                  </a:lnTo>
                  <a:lnTo>
                    <a:pt x="1287464" y="215900"/>
                  </a:lnTo>
                  <a:lnTo>
                    <a:pt x="1251031" y="241300"/>
                  </a:lnTo>
                  <a:lnTo>
                    <a:pt x="1216285" y="279400"/>
                  </a:lnTo>
                  <a:lnTo>
                    <a:pt x="1183273" y="304800"/>
                  </a:lnTo>
                  <a:lnTo>
                    <a:pt x="1152040" y="342900"/>
                  </a:lnTo>
                  <a:lnTo>
                    <a:pt x="1122634" y="381000"/>
                  </a:lnTo>
                  <a:lnTo>
                    <a:pt x="1095099" y="419100"/>
                  </a:lnTo>
                  <a:lnTo>
                    <a:pt x="1069482" y="457200"/>
                  </a:lnTo>
                  <a:lnTo>
                    <a:pt x="1045830" y="495300"/>
                  </a:lnTo>
                  <a:lnTo>
                    <a:pt x="1024189" y="546100"/>
                  </a:lnTo>
                  <a:lnTo>
                    <a:pt x="1004604" y="584200"/>
                  </a:lnTo>
                  <a:lnTo>
                    <a:pt x="987122" y="635000"/>
                  </a:lnTo>
                  <a:lnTo>
                    <a:pt x="971789" y="673100"/>
                  </a:lnTo>
                  <a:lnTo>
                    <a:pt x="958651" y="723900"/>
                  </a:lnTo>
                  <a:lnTo>
                    <a:pt x="947754" y="762000"/>
                  </a:lnTo>
                  <a:lnTo>
                    <a:pt x="939145" y="812800"/>
                  </a:lnTo>
                  <a:lnTo>
                    <a:pt x="932870" y="863600"/>
                  </a:lnTo>
                  <a:lnTo>
                    <a:pt x="928975" y="914400"/>
                  </a:lnTo>
                  <a:lnTo>
                    <a:pt x="927506" y="952500"/>
                  </a:lnTo>
                  <a:lnTo>
                    <a:pt x="927506" y="965200"/>
                  </a:lnTo>
                  <a:lnTo>
                    <a:pt x="657277" y="965200"/>
                  </a:lnTo>
                  <a:lnTo>
                    <a:pt x="521855" y="1003300"/>
                  </a:lnTo>
                  <a:lnTo>
                    <a:pt x="478979" y="1028700"/>
                  </a:lnTo>
                  <a:lnTo>
                    <a:pt x="437375" y="1041400"/>
                  </a:lnTo>
                  <a:lnTo>
                    <a:pt x="397126" y="1066800"/>
                  </a:lnTo>
                  <a:lnTo>
                    <a:pt x="358316" y="1092200"/>
                  </a:lnTo>
                  <a:lnTo>
                    <a:pt x="321030" y="1117600"/>
                  </a:lnTo>
                  <a:lnTo>
                    <a:pt x="285351" y="1143000"/>
                  </a:lnTo>
                  <a:lnTo>
                    <a:pt x="251363" y="1181100"/>
                  </a:lnTo>
                  <a:lnTo>
                    <a:pt x="219149" y="1206500"/>
                  </a:lnTo>
                  <a:lnTo>
                    <a:pt x="188794" y="1244600"/>
                  </a:lnTo>
                  <a:lnTo>
                    <a:pt x="160381" y="1282700"/>
                  </a:lnTo>
                  <a:lnTo>
                    <a:pt x="133994" y="1308100"/>
                  </a:lnTo>
                  <a:lnTo>
                    <a:pt x="109718" y="1358900"/>
                  </a:lnTo>
                  <a:lnTo>
                    <a:pt x="87634" y="1397000"/>
                  </a:lnTo>
                  <a:lnTo>
                    <a:pt x="67829" y="1435100"/>
                  </a:lnTo>
                  <a:lnTo>
                    <a:pt x="50385" y="1473200"/>
                  </a:lnTo>
                  <a:lnTo>
                    <a:pt x="35385" y="1524000"/>
                  </a:lnTo>
                  <a:lnTo>
                    <a:pt x="22915" y="1562100"/>
                  </a:lnTo>
                  <a:lnTo>
                    <a:pt x="13058" y="1612900"/>
                  </a:lnTo>
                  <a:lnTo>
                    <a:pt x="5897" y="1663700"/>
                  </a:lnTo>
                  <a:lnTo>
                    <a:pt x="1516" y="1701800"/>
                  </a:lnTo>
                  <a:lnTo>
                    <a:pt x="0" y="1752600"/>
                  </a:lnTo>
                  <a:lnTo>
                    <a:pt x="1521" y="1803400"/>
                  </a:lnTo>
                  <a:lnTo>
                    <a:pt x="6182" y="1854200"/>
                  </a:lnTo>
                  <a:lnTo>
                    <a:pt x="13952" y="1905000"/>
                  </a:lnTo>
                  <a:lnTo>
                    <a:pt x="24798" y="1955800"/>
                  </a:lnTo>
                  <a:lnTo>
                    <a:pt x="38689" y="2006600"/>
                  </a:lnTo>
                  <a:lnTo>
                    <a:pt x="55592" y="2044700"/>
                  </a:lnTo>
                  <a:lnTo>
                    <a:pt x="75476" y="2095500"/>
                  </a:lnTo>
                  <a:lnTo>
                    <a:pt x="98251" y="2146300"/>
                  </a:lnTo>
                  <a:lnTo>
                    <a:pt x="123391" y="2184400"/>
                  </a:lnTo>
                  <a:lnTo>
                    <a:pt x="150791" y="2222500"/>
                  </a:lnTo>
                  <a:lnTo>
                    <a:pt x="180348" y="2260600"/>
                  </a:lnTo>
                  <a:lnTo>
                    <a:pt x="211958" y="2298700"/>
                  </a:lnTo>
                  <a:lnTo>
                    <a:pt x="245517" y="2324100"/>
                  </a:lnTo>
                  <a:lnTo>
                    <a:pt x="280921" y="2362200"/>
                  </a:lnTo>
                  <a:lnTo>
                    <a:pt x="318065" y="2387600"/>
                  </a:lnTo>
                  <a:lnTo>
                    <a:pt x="356847" y="2413000"/>
                  </a:lnTo>
                  <a:lnTo>
                    <a:pt x="397162" y="2438400"/>
                  </a:lnTo>
                  <a:lnTo>
                    <a:pt x="438907" y="2463800"/>
                  </a:lnTo>
                  <a:lnTo>
                    <a:pt x="481976" y="2489200"/>
                  </a:lnTo>
                  <a:lnTo>
                    <a:pt x="571676" y="2514600"/>
                  </a:lnTo>
                  <a:lnTo>
                    <a:pt x="713567" y="2552700"/>
                  </a:lnTo>
                  <a:lnTo>
                    <a:pt x="3945683" y="2552700"/>
                  </a:lnTo>
                  <a:lnTo>
                    <a:pt x="4036051" y="2527300"/>
                  </a:lnTo>
                  <a:lnTo>
                    <a:pt x="4079288" y="2514600"/>
                  </a:lnTo>
                  <a:lnTo>
                    <a:pt x="4121062" y="2501900"/>
                  </a:lnTo>
                  <a:lnTo>
                    <a:pt x="4161249" y="2476500"/>
                  </a:lnTo>
                  <a:lnTo>
                    <a:pt x="4199727" y="2451100"/>
                  </a:lnTo>
                  <a:lnTo>
                    <a:pt x="720931" y="2451100"/>
                  </a:lnTo>
                  <a:lnTo>
                    <a:pt x="629494" y="2425700"/>
                  </a:lnTo>
                  <a:lnTo>
                    <a:pt x="542806" y="2400300"/>
                  </a:lnTo>
                  <a:lnTo>
                    <a:pt x="501490" y="2387600"/>
                  </a:lnTo>
                  <a:lnTo>
                    <a:pt x="461656" y="2362200"/>
                  </a:lnTo>
                  <a:lnTo>
                    <a:pt x="423403" y="2336800"/>
                  </a:lnTo>
                  <a:lnTo>
                    <a:pt x="386831" y="2311400"/>
                  </a:lnTo>
                  <a:lnTo>
                    <a:pt x="352036" y="2286000"/>
                  </a:lnTo>
                  <a:lnTo>
                    <a:pt x="319119" y="2260600"/>
                  </a:lnTo>
                  <a:lnTo>
                    <a:pt x="288177" y="2222500"/>
                  </a:lnTo>
                  <a:lnTo>
                    <a:pt x="259309" y="2197100"/>
                  </a:lnTo>
                  <a:lnTo>
                    <a:pt x="232613" y="2159000"/>
                  </a:lnTo>
                  <a:lnTo>
                    <a:pt x="208188" y="2120900"/>
                  </a:lnTo>
                  <a:lnTo>
                    <a:pt x="186132" y="2082800"/>
                  </a:lnTo>
                  <a:lnTo>
                    <a:pt x="166544" y="2044700"/>
                  </a:lnTo>
                  <a:lnTo>
                    <a:pt x="149523" y="1993900"/>
                  </a:lnTo>
                  <a:lnTo>
                    <a:pt x="135167" y="1955800"/>
                  </a:lnTo>
                  <a:lnTo>
                    <a:pt x="123574" y="1917700"/>
                  </a:lnTo>
                  <a:lnTo>
                    <a:pt x="114843" y="1866900"/>
                  </a:lnTo>
                  <a:lnTo>
                    <a:pt x="109072" y="1816100"/>
                  </a:lnTo>
                  <a:lnTo>
                    <a:pt x="106361" y="1778000"/>
                  </a:lnTo>
                  <a:lnTo>
                    <a:pt x="106807" y="1727200"/>
                  </a:lnTo>
                  <a:lnTo>
                    <a:pt x="111049" y="1676400"/>
                  </a:lnTo>
                  <a:lnTo>
                    <a:pt x="119191" y="1625600"/>
                  </a:lnTo>
                  <a:lnTo>
                    <a:pt x="131160" y="1574800"/>
                  </a:lnTo>
                  <a:lnTo>
                    <a:pt x="146878" y="1524000"/>
                  </a:lnTo>
                  <a:lnTo>
                    <a:pt x="166272" y="1473200"/>
                  </a:lnTo>
                  <a:lnTo>
                    <a:pt x="189267" y="1422400"/>
                  </a:lnTo>
                  <a:lnTo>
                    <a:pt x="215787" y="1384300"/>
                  </a:lnTo>
                  <a:lnTo>
                    <a:pt x="245757" y="1346200"/>
                  </a:lnTo>
                  <a:lnTo>
                    <a:pt x="277690" y="1308100"/>
                  </a:lnTo>
                  <a:lnTo>
                    <a:pt x="311987" y="1270000"/>
                  </a:lnTo>
                  <a:lnTo>
                    <a:pt x="348515" y="1231900"/>
                  </a:lnTo>
                  <a:lnTo>
                    <a:pt x="387111" y="1206500"/>
                  </a:lnTo>
                  <a:lnTo>
                    <a:pt x="427616" y="1168400"/>
                  </a:lnTo>
                  <a:lnTo>
                    <a:pt x="469869" y="1155700"/>
                  </a:lnTo>
                  <a:lnTo>
                    <a:pt x="513709" y="1130300"/>
                  </a:lnTo>
                  <a:lnTo>
                    <a:pt x="558977" y="1104900"/>
                  </a:lnTo>
                  <a:lnTo>
                    <a:pt x="701737" y="1066800"/>
                  </a:lnTo>
                  <a:lnTo>
                    <a:pt x="1033957" y="1066800"/>
                  </a:lnTo>
                  <a:lnTo>
                    <a:pt x="1033957" y="952500"/>
                  </a:lnTo>
                  <a:lnTo>
                    <a:pt x="1035603" y="914400"/>
                  </a:lnTo>
                  <a:lnTo>
                    <a:pt x="1039891" y="863600"/>
                  </a:lnTo>
                  <a:lnTo>
                    <a:pt x="1046751" y="812800"/>
                  </a:lnTo>
                  <a:lnTo>
                    <a:pt x="1056109" y="762000"/>
                  </a:lnTo>
                  <a:lnTo>
                    <a:pt x="1067894" y="723900"/>
                  </a:lnTo>
                  <a:lnTo>
                    <a:pt x="1082033" y="673100"/>
                  </a:lnTo>
                  <a:lnTo>
                    <a:pt x="1098454" y="635000"/>
                  </a:lnTo>
                  <a:lnTo>
                    <a:pt x="1117084" y="596900"/>
                  </a:lnTo>
                  <a:lnTo>
                    <a:pt x="1137851" y="558800"/>
                  </a:lnTo>
                  <a:lnTo>
                    <a:pt x="1160683" y="520700"/>
                  </a:lnTo>
                  <a:lnTo>
                    <a:pt x="1185507" y="482600"/>
                  </a:lnTo>
                  <a:lnTo>
                    <a:pt x="1212252" y="444500"/>
                  </a:lnTo>
                  <a:lnTo>
                    <a:pt x="1240844" y="406400"/>
                  </a:lnTo>
                  <a:lnTo>
                    <a:pt x="1271212" y="368300"/>
                  </a:lnTo>
                  <a:lnTo>
                    <a:pt x="1303284" y="342900"/>
                  </a:lnTo>
                  <a:lnTo>
                    <a:pt x="1336986" y="304800"/>
                  </a:lnTo>
                  <a:lnTo>
                    <a:pt x="1372247" y="279400"/>
                  </a:lnTo>
                  <a:lnTo>
                    <a:pt x="1408994" y="254000"/>
                  </a:lnTo>
                  <a:lnTo>
                    <a:pt x="1447155" y="228600"/>
                  </a:lnTo>
                  <a:lnTo>
                    <a:pt x="1486657" y="203200"/>
                  </a:lnTo>
                  <a:lnTo>
                    <a:pt x="1527429" y="190500"/>
                  </a:lnTo>
                  <a:lnTo>
                    <a:pt x="1569398" y="165100"/>
                  </a:lnTo>
                  <a:lnTo>
                    <a:pt x="1701764" y="127000"/>
                  </a:lnTo>
                  <a:lnTo>
                    <a:pt x="1747798" y="127000"/>
                  </a:lnTo>
                  <a:lnTo>
                    <a:pt x="1794667" y="114300"/>
                  </a:lnTo>
                  <a:lnTo>
                    <a:pt x="2323880" y="114300"/>
                  </a:lnTo>
                  <a:lnTo>
                    <a:pt x="2283709" y="88900"/>
                  </a:lnTo>
                  <a:lnTo>
                    <a:pt x="2242720" y="76200"/>
                  </a:lnTo>
                  <a:lnTo>
                    <a:pt x="2200987" y="50800"/>
                  </a:lnTo>
                  <a:lnTo>
                    <a:pt x="2115581" y="25400"/>
                  </a:lnTo>
                  <a:lnTo>
                    <a:pt x="2072057" y="25400"/>
                  </a:lnTo>
                  <a:lnTo>
                    <a:pt x="2028084" y="12700"/>
                  </a:lnTo>
                  <a:close/>
                </a:path>
                <a:path w="4490084" h="2552700">
                  <a:moveTo>
                    <a:pt x="3406077" y="584200"/>
                  </a:moveTo>
                  <a:lnTo>
                    <a:pt x="3089084" y="584200"/>
                  </a:lnTo>
                  <a:lnTo>
                    <a:pt x="3219013" y="622300"/>
                  </a:lnTo>
                  <a:lnTo>
                    <a:pt x="3301155" y="647700"/>
                  </a:lnTo>
                  <a:lnTo>
                    <a:pt x="3340488" y="673100"/>
                  </a:lnTo>
                  <a:lnTo>
                    <a:pt x="3378488" y="698500"/>
                  </a:lnTo>
                  <a:lnTo>
                    <a:pt x="3415023" y="723900"/>
                  </a:lnTo>
                  <a:lnTo>
                    <a:pt x="3449960" y="749300"/>
                  </a:lnTo>
                  <a:lnTo>
                    <a:pt x="3483169" y="774700"/>
                  </a:lnTo>
                  <a:lnTo>
                    <a:pt x="3514519" y="812800"/>
                  </a:lnTo>
                  <a:lnTo>
                    <a:pt x="3543876" y="838200"/>
                  </a:lnTo>
                  <a:lnTo>
                    <a:pt x="3571111" y="876300"/>
                  </a:lnTo>
                  <a:lnTo>
                    <a:pt x="3596091" y="914400"/>
                  </a:lnTo>
                  <a:lnTo>
                    <a:pt x="3618686" y="952500"/>
                  </a:lnTo>
                  <a:lnTo>
                    <a:pt x="3638762" y="1003300"/>
                  </a:lnTo>
                  <a:lnTo>
                    <a:pt x="3656190" y="1041400"/>
                  </a:lnTo>
                  <a:lnTo>
                    <a:pt x="3670623" y="1092200"/>
                  </a:lnTo>
                  <a:lnTo>
                    <a:pt x="3681901" y="1130300"/>
                  </a:lnTo>
                  <a:lnTo>
                    <a:pt x="3689994" y="1181100"/>
                  </a:lnTo>
                  <a:lnTo>
                    <a:pt x="3694874" y="1231900"/>
                  </a:lnTo>
                  <a:lnTo>
                    <a:pt x="3696512" y="1270000"/>
                  </a:lnTo>
                  <a:lnTo>
                    <a:pt x="3696512" y="1384300"/>
                  </a:lnTo>
                  <a:lnTo>
                    <a:pt x="3904905" y="1384300"/>
                  </a:lnTo>
                  <a:lnTo>
                    <a:pt x="3998139" y="1409700"/>
                  </a:lnTo>
                  <a:lnTo>
                    <a:pt x="4042362" y="1422400"/>
                  </a:lnTo>
                  <a:lnTo>
                    <a:pt x="4084739" y="1435100"/>
                  </a:lnTo>
                  <a:lnTo>
                    <a:pt x="4125087" y="1460500"/>
                  </a:lnTo>
                  <a:lnTo>
                    <a:pt x="4163217" y="1485900"/>
                  </a:lnTo>
                  <a:lnTo>
                    <a:pt x="4198945" y="1511300"/>
                  </a:lnTo>
                  <a:lnTo>
                    <a:pt x="4232084" y="1549400"/>
                  </a:lnTo>
                  <a:lnTo>
                    <a:pt x="4262448" y="1574800"/>
                  </a:lnTo>
                  <a:lnTo>
                    <a:pt x="4289852" y="1612900"/>
                  </a:lnTo>
                  <a:lnTo>
                    <a:pt x="4314109" y="1651000"/>
                  </a:lnTo>
                  <a:lnTo>
                    <a:pt x="4335033" y="1701800"/>
                  </a:lnTo>
                  <a:lnTo>
                    <a:pt x="4352438" y="1739900"/>
                  </a:lnTo>
                  <a:lnTo>
                    <a:pt x="4366139" y="1778000"/>
                  </a:lnTo>
                  <a:lnTo>
                    <a:pt x="4375948" y="1828800"/>
                  </a:lnTo>
                  <a:lnTo>
                    <a:pt x="4381681" y="1879600"/>
                  </a:lnTo>
                  <a:lnTo>
                    <a:pt x="4383151" y="1930400"/>
                  </a:lnTo>
                  <a:lnTo>
                    <a:pt x="4380315" y="1968500"/>
                  </a:lnTo>
                  <a:lnTo>
                    <a:pt x="4373359" y="2019300"/>
                  </a:lnTo>
                  <a:lnTo>
                    <a:pt x="4362467" y="2070100"/>
                  </a:lnTo>
                  <a:lnTo>
                    <a:pt x="4347822" y="2108200"/>
                  </a:lnTo>
                  <a:lnTo>
                    <a:pt x="4329605" y="2146300"/>
                  </a:lnTo>
                  <a:lnTo>
                    <a:pt x="4307999" y="2197100"/>
                  </a:lnTo>
                  <a:lnTo>
                    <a:pt x="4283188" y="2235200"/>
                  </a:lnTo>
                  <a:lnTo>
                    <a:pt x="4255354" y="2260600"/>
                  </a:lnTo>
                  <a:lnTo>
                    <a:pt x="4224680" y="2298700"/>
                  </a:lnTo>
                  <a:lnTo>
                    <a:pt x="4191348" y="2324100"/>
                  </a:lnTo>
                  <a:lnTo>
                    <a:pt x="4155541" y="2349500"/>
                  </a:lnTo>
                  <a:lnTo>
                    <a:pt x="4117442" y="2374900"/>
                  </a:lnTo>
                  <a:lnTo>
                    <a:pt x="4077234" y="2400300"/>
                  </a:lnTo>
                  <a:lnTo>
                    <a:pt x="4035098" y="2413000"/>
                  </a:lnTo>
                  <a:lnTo>
                    <a:pt x="3991219" y="2438400"/>
                  </a:lnTo>
                  <a:lnTo>
                    <a:pt x="3945779" y="2438400"/>
                  </a:lnTo>
                  <a:lnTo>
                    <a:pt x="3898959" y="2451100"/>
                  </a:lnTo>
                  <a:lnTo>
                    <a:pt x="4199727" y="2451100"/>
                  </a:lnTo>
                  <a:lnTo>
                    <a:pt x="4236371" y="2425700"/>
                  </a:lnTo>
                  <a:lnTo>
                    <a:pt x="4271058" y="2400300"/>
                  </a:lnTo>
                  <a:lnTo>
                    <a:pt x="4303664" y="2374900"/>
                  </a:lnTo>
                  <a:lnTo>
                    <a:pt x="4334067" y="2336800"/>
                  </a:lnTo>
                  <a:lnTo>
                    <a:pt x="4362142" y="2298700"/>
                  </a:lnTo>
                  <a:lnTo>
                    <a:pt x="4387766" y="2260600"/>
                  </a:lnTo>
                  <a:lnTo>
                    <a:pt x="4410816" y="2222500"/>
                  </a:lnTo>
                  <a:lnTo>
                    <a:pt x="4431167" y="2184400"/>
                  </a:lnTo>
                  <a:lnTo>
                    <a:pt x="4448698" y="2146300"/>
                  </a:lnTo>
                  <a:lnTo>
                    <a:pt x="4463283" y="2095500"/>
                  </a:lnTo>
                  <a:lnTo>
                    <a:pt x="4474799" y="2057400"/>
                  </a:lnTo>
                  <a:lnTo>
                    <a:pt x="4483124" y="2006600"/>
                  </a:lnTo>
                  <a:lnTo>
                    <a:pt x="4488133" y="1968500"/>
                  </a:lnTo>
                  <a:lnTo>
                    <a:pt x="4489704" y="1917700"/>
                  </a:lnTo>
                  <a:lnTo>
                    <a:pt x="4487796" y="1866900"/>
                  </a:lnTo>
                  <a:lnTo>
                    <a:pt x="4482529" y="1816100"/>
                  </a:lnTo>
                  <a:lnTo>
                    <a:pt x="4474024" y="1778000"/>
                  </a:lnTo>
                  <a:lnTo>
                    <a:pt x="4462400" y="1727200"/>
                  </a:lnTo>
                  <a:lnTo>
                    <a:pt x="4447777" y="1689100"/>
                  </a:lnTo>
                  <a:lnTo>
                    <a:pt x="4430274" y="1651000"/>
                  </a:lnTo>
                  <a:lnTo>
                    <a:pt x="4410011" y="1612900"/>
                  </a:lnTo>
                  <a:lnTo>
                    <a:pt x="4387108" y="1574800"/>
                  </a:lnTo>
                  <a:lnTo>
                    <a:pt x="4361684" y="1536700"/>
                  </a:lnTo>
                  <a:lnTo>
                    <a:pt x="4333859" y="1498600"/>
                  </a:lnTo>
                  <a:lnTo>
                    <a:pt x="4303753" y="1460500"/>
                  </a:lnTo>
                  <a:lnTo>
                    <a:pt x="4271486" y="1435100"/>
                  </a:lnTo>
                  <a:lnTo>
                    <a:pt x="4237177" y="1409700"/>
                  </a:lnTo>
                  <a:lnTo>
                    <a:pt x="4200946" y="1384300"/>
                  </a:lnTo>
                  <a:lnTo>
                    <a:pt x="4162912" y="1358900"/>
                  </a:lnTo>
                  <a:lnTo>
                    <a:pt x="4123196" y="1333500"/>
                  </a:lnTo>
                  <a:lnTo>
                    <a:pt x="4081917" y="1320800"/>
                  </a:lnTo>
                  <a:lnTo>
                    <a:pt x="3995148" y="1295400"/>
                  </a:lnTo>
                  <a:lnTo>
                    <a:pt x="3949898" y="1282700"/>
                  </a:lnTo>
                  <a:lnTo>
                    <a:pt x="3903564" y="1282700"/>
                  </a:lnTo>
                  <a:lnTo>
                    <a:pt x="3856266" y="1270000"/>
                  </a:lnTo>
                  <a:lnTo>
                    <a:pt x="3803015" y="1270000"/>
                  </a:lnTo>
                  <a:lnTo>
                    <a:pt x="3801473" y="1231900"/>
                  </a:lnTo>
                  <a:lnTo>
                    <a:pt x="3797074" y="1181100"/>
                  </a:lnTo>
                  <a:lnTo>
                    <a:pt x="3789873" y="1130300"/>
                  </a:lnTo>
                  <a:lnTo>
                    <a:pt x="3779930" y="1092200"/>
                  </a:lnTo>
                  <a:lnTo>
                    <a:pt x="3767300" y="1041400"/>
                  </a:lnTo>
                  <a:lnTo>
                    <a:pt x="3752042" y="990600"/>
                  </a:lnTo>
                  <a:lnTo>
                    <a:pt x="3734214" y="952500"/>
                  </a:lnTo>
                  <a:lnTo>
                    <a:pt x="3713872" y="914400"/>
                  </a:lnTo>
                  <a:lnTo>
                    <a:pt x="3691074" y="863600"/>
                  </a:lnTo>
                  <a:lnTo>
                    <a:pt x="3665878" y="825500"/>
                  </a:lnTo>
                  <a:lnTo>
                    <a:pt x="3638341" y="787400"/>
                  </a:lnTo>
                  <a:lnTo>
                    <a:pt x="3608521" y="749300"/>
                  </a:lnTo>
                  <a:lnTo>
                    <a:pt x="3576475" y="723900"/>
                  </a:lnTo>
                  <a:lnTo>
                    <a:pt x="3542260" y="685800"/>
                  </a:lnTo>
                  <a:lnTo>
                    <a:pt x="3505935" y="660400"/>
                  </a:lnTo>
                  <a:lnTo>
                    <a:pt x="3467557" y="622300"/>
                  </a:lnTo>
                  <a:lnTo>
                    <a:pt x="3426986" y="596900"/>
                  </a:lnTo>
                  <a:lnTo>
                    <a:pt x="3406077" y="584200"/>
                  </a:lnTo>
                  <a:close/>
                </a:path>
                <a:path w="4490084" h="2552700">
                  <a:moveTo>
                    <a:pt x="1033957" y="1066800"/>
                  </a:moveTo>
                  <a:lnTo>
                    <a:pt x="910259" y="1066800"/>
                  </a:lnTo>
                  <a:lnTo>
                    <a:pt x="1033957" y="1092200"/>
                  </a:lnTo>
                  <a:lnTo>
                    <a:pt x="1033957" y="1066800"/>
                  </a:lnTo>
                  <a:close/>
                </a:path>
                <a:path w="4490084" h="2552700">
                  <a:moveTo>
                    <a:pt x="832862" y="952500"/>
                  </a:moveTo>
                  <a:lnTo>
                    <a:pt x="752381" y="952500"/>
                  </a:lnTo>
                  <a:lnTo>
                    <a:pt x="704403" y="965200"/>
                  </a:lnTo>
                  <a:lnTo>
                    <a:pt x="864527" y="965200"/>
                  </a:lnTo>
                  <a:lnTo>
                    <a:pt x="832862" y="952500"/>
                  </a:lnTo>
                  <a:close/>
                </a:path>
                <a:path w="4490084" h="2552700">
                  <a:moveTo>
                    <a:pt x="2323880" y="114300"/>
                  </a:moveTo>
                  <a:lnTo>
                    <a:pt x="1989891" y="114300"/>
                  </a:lnTo>
                  <a:lnTo>
                    <a:pt x="2086506" y="139700"/>
                  </a:lnTo>
                  <a:lnTo>
                    <a:pt x="2224648" y="177800"/>
                  </a:lnTo>
                  <a:lnTo>
                    <a:pt x="2268475" y="203200"/>
                  </a:lnTo>
                  <a:lnTo>
                    <a:pt x="2311020" y="228600"/>
                  </a:lnTo>
                  <a:lnTo>
                    <a:pt x="2352180" y="254000"/>
                  </a:lnTo>
                  <a:lnTo>
                    <a:pt x="2391851" y="279400"/>
                  </a:lnTo>
                  <a:lnTo>
                    <a:pt x="2429931" y="304800"/>
                  </a:lnTo>
                  <a:lnTo>
                    <a:pt x="2466316" y="342900"/>
                  </a:lnTo>
                  <a:lnTo>
                    <a:pt x="2500904" y="368300"/>
                  </a:lnTo>
                  <a:lnTo>
                    <a:pt x="2533590" y="406400"/>
                  </a:lnTo>
                  <a:lnTo>
                    <a:pt x="2564272" y="444500"/>
                  </a:lnTo>
                  <a:lnTo>
                    <a:pt x="2592847" y="482600"/>
                  </a:lnTo>
                  <a:lnTo>
                    <a:pt x="2619212" y="533400"/>
                  </a:lnTo>
                  <a:lnTo>
                    <a:pt x="2643263" y="571500"/>
                  </a:lnTo>
                  <a:lnTo>
                    <a:pt x="2685554" y="660400"/>
                  </a:lnTo>
                  <a:lnTo>
                    <a:pt x="2772994" y="622300"/>
                  </a:lnTo>
                  <a:lnTo>
                    <a:pt x="2863398" y="596900"/>
                  </a:lnTo>
                  <a:lnTo>
                    <a:pt x="2908835" y="596900"/>
                  </a:lnTo>
                  <a:lnTo>
                    <a:pt x="2954254" y="584200"/>
                  </a:lnTo>
                  <a:lnTo>
                    <a:pt x="3406077" y="584200"/>
                  </a:lnTo>
                  <a:lnTo>
                    <a:pt x="3385167" y="571500"/>
                  </a:lnTo>
                  <a:lnTo>
                    <a:pt x="3342223" y="558800"/>
                  </a:lnTo>
                  <a:lnTo>
                    <a:pt x="3298279" y="533400"/>
                  </a:lnTo>
                  <a:lnTo>
                    <a:pt x="3253458" y="520700"/>
                  </a:lnTo>
                  <a:lnTo>
                    <a:pt x="2738018" y="520700"/>
                  </a:lnTo>
                  <a:lnTo>
                    <a:pt x="2715207" y="482600"/>
                  </a:lnTo>
                  <a:lnTo>
                    <a:pt x="2690618" y="444500"/>
                  </a:lnTo>
                  <a:lnTo>
                    <a:pt x="2664324" y="406400"/>
                  </a:lnTo>
                  <a:lnTo>
                    <a:pt x="2636399" y="368300"/>
                  </a:lnTo>
                  <a:lnTo>
                    <a:pt x="2606918" y="330200"/>
                  </a:lnTo>
                  <a:lnTo>
                    <a:pt x="2575953" y="292100"/>
                  </a:lnTo>
                  <a:lnTo>
                    <a:pt x="2543580" y="266700"/>
                  </a:lnTo>
                  <a:lnTo>
                    <a:pt x="2509871" y="228600"/>
                  </a:lnTo>
                  <a:lnTo>
                    <a:pt x="2474900" y="203200"/>
                  </a:lnTo>
                  <a:lnTo>
                    <a:pt x="2438742" y="177800"/>
                  </a:lnTo>
                  <a:lnTo>
                    <a:pt x="2401470" y="152400"/>
                  </a:lnTo>
                  <a:lnTo>
                    <a:pt x="2363158" y="127000"/>
                  </a:lnTo>
                  <a:lnTo>
                    <a:pt x="2323880" y="114300"/>
                  </a:lnTo>
                  <a:close/>
                </a:path>
                <a:path w="4490084" h="2552700">
                  <a:moveTo>
                    <a:pt x="3114975" y="482600"/>
                  </a:moveTo>
                  <a:lnTo>
                    <a:pt x="2925576" y="482600"/>
                  </a:lnTo>
                  <a:lnTo>
                    <a:pt x="2878204" y="495300"/>
                  </a:lnTo>
                  <a:lnTo>
                    <a:pt x="2831071" y="495300"/>
                  </a:lnTo>
                  <a:lnTo>
                    <a:pt x="2738018" y="520700"/>
                  </a:lnTo>
                  <a:lnTo>
                    <a:pt x="3253458" y="520700"/>
                  </a:lnTo>
                  <a:lnTo>
                    <a:pt x="3114975" y="482600"/>
                  </a:lnTo>
                  <a:close/>
                </a:path>
                <a:path w="4490084" h="2552700">
                  <a:moveTo>
                    <a:pt x="1939084" y="0"/>
                  </a:moveTo>
                  <a:lnTo>
                    <a:pt x="1849174" y="0"/>
                  </a:lnTo>
                  <a:lnTo>
                    <a:pt x="1804062" y="12700"/>
                  </a:lnTo>
                  <a:lnTo>
                    <a:pt x="1983735" y="12700"/>
                  </a:lnTo>
                  <a:lnTo>
                    <a:pt x="1939084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05001" y="2446046"/>
              <a:ext cx="219710" cy="240665"/>
            </a:xfrm>
            <a:custGeom>
              <a:avLst/>
              <a:gdLst/>
              <a:ahLst/>
              <a:cxnLst/>
              <a:rect l="l" t="t" r="r" b="b"/>
              <a:pathLst>
                <a:path w="219709" h="240664">
                  <a:moveTo>
                    <a:pt x="219367" y="240093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9340" y="2352297"/>
              <a:ext cx="159385" cy="164465"/>
            </a:xfrm>
            <a:custGeom>
              <a:avLst/>
              <a:gdLst/>
              <a:ahLst/>
              <a:cxnLst/>
              <a:rect l="l" t="t" r="r" b="b"/>
              <a:pathLst>
                <a:path w="159384" h="164464">
                  <a:moveTo>
                    <a:pt x="0" y="0"/>
                  </a:moveTo>
                  <a:lnTo>
                    <a:pt x="46532" y="163906"/>
                  </a:lnTo>
                  <a:lnTo>
                    <a:pt x="159042" y="61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69274" y="2352294"/>
              <a:ext cx="219710" cy="240665"/>
            </a:xfrm>
            <a:custGeom>
              <a:avLst/>
              <a:gdLst/>
              <a:ahLst/>
              <a:cxnLst/>
              <a:rect l="l" t="t" r="r" b="b"/>
              <a:pathLst>
                <a:path w="219709" h="240664">
                  <a:moveTo>
                    <a:pt x="0" y="0"/>
                  </a:moveTo>
                  <a:lnTo>
                    <a:pt x="219367" y="240093"/>
                  </a:lnTo>
                </a:path>
              </a:pathLst>
            </a:custGeom>
            <a:ln w="50799">
              <a:solidFill>
                <a:srgbClr val="E6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5260" y="2522230"/>
              <a:ext cx="159385" cy="164465"/>
            </a:xfrm>
            <a:custGeom>
              <a:avLst/>
              <a:gdLst/>
              <a:ahLst/>
              <a:cxnLst/>
              <a:rect l="l" t="t" r="r" b="b"/>
              <a:pathLst>
                <a:path w="159384" h="164464">
                  <a:moveTo>
                    <a:pt x="112509" y="0"/>
                  </a:moveTo>
                  <a:lnTo>
                    <a:pt x="0" y="102793"/>
                  </a:lnTo>
                  <a:lnTo>
                    <a:pt x="159042" y="163906"/>
                  </a:lnTo>
                  <a:lnTo>
                    <a:pt x="112509" y="0"/>
                  </a:lnTo>
                  <a:close/>
                </a:path>
              </a:pathLst>
            </a:custGeom>
            <a:solidFill>
              <a:srgbClr val="E6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31146" y="3123438"/>
              <a:ext cx="510540" cy="0"/>
            </a:xfrm>
            <a:custGeom>
              <a:avLst/>
              <a:gdLst/>
              <a:ahLst/>
              <a:cxnLst/>
              <a:rect l="l" t="t" r="r" b="b"/>
              <a:pathLst>
                <a:path w="510540">
                  <a:moveTo>
                    <a:pt x="0" y="0"/>
                  </a:moveTo>
                  <a:lnTo>
                    <a:pt x="510527" y="0"/>
                  </a:lnTo>
                </a:path>
              </a:pathLst>
            </a:custGeom>
            <a:ln w="50800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16258" y="3047231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4" h="152400">
                  <a:moveTo>
                    <a:pt x="12" y="0"/>
                  </a:moveTo>
                  <a:lnTo>
                    <a:pt x="0" y="152400"/>
                  </a:lnTo>
                  <a:lnTo>
                    <a:pt x="152412" y="762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58142" y="3300239"/>
              <a:ext cx="510540" cy="635"/>
            </a:xfrm>
            <a:custGeom>
              <a:avLst/>
              <a:gdLst/>
              <a:ahLst/>
              <a:cxnLst/>
              <a:rect l="l" t="t" r="r" b="b"/>
              <a:pathLst>
                <a:path w="510540" h="635">
                  <a:moveTo>
                    <a:pt x="510527" y="101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E6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31141" y="3224057"/>
              <a:ext cx="153035" cy="152400"/>
            </a:xfrm>
            <a:custGeom>
              <a:avLst/>
              <a:gdLst/>
              <a:ahLst/>
              <a:cxnLst/>
              <a:rect l="l" t="t" r="r" b="b"/>
              <a:pathLst>
                <a:path w="153034" h="152400">
                  <a:moveTo>
                    <a:pt x="152425" y="0"/>
                  </a:moveTo>
                  <a:lnTo>
                    <a:pt x="0" y="76161"/>
                  </a:lnTo>
                  <a:lnTo>
                    <a:pt x="152387" y="152400"/>
                  </a:lnTo>
                  <a:lnTo>
                    <a:pt x="152425" y="0"/>
                  </a:lnTo>
                  <a:close/>
                </a:path>
              </a:pathLst>
            </a:custGeom>
            <a:solidFill>
              <a:srgbClr val="E6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71518" y="4278868"/>
              <a:ext cx="2433320" cy="188595"/>
            </a:xfrm>
            <a:custGeom>
              <a:avLst/>
              <a:gdLst/>
              <a:ahLst/>
              <a:cxnLst/>
              <a:rect l="l" t="t" r="r" b="b"/>
              <a:pathLst>
                <a:path w="2433320" h="188595">
                  <a:moveTo>
                    <a:pt x="2432870" y="23521"/>
                  </a:moveTo>
                  <a:lnTo>
                    <a:pt x="2432870" y="164630"/>
                  </a:lnTo>
                  <a:lnTo>
                    <a:pt x="2430958" y="173783"/>
                  </a:lnTo>
                  <a:lnTo>
                    <a:pt x="2425745" y="181260"/>
                  </a:lnTo>
                  <a:lnTo>
                    <a:pt x="2418010" y="186302"/>
                  </a:lnTo>
                  <a:lnTo>
                    <a:pt x="2408539" y="188151"/>
                  </a:lnTo>
                  <a:lnTo>
                    <a:pt x="24331" y="188151"/>
                  </a:lnTo>
                  <a:lnTo>
                    <a:pt x="14859" y="186302"/>
                  </a:lnTo>
                  <a:lnTo>
                    <a:pt x="7125" y="181260"/>
                  </a:lnTo>
                  <a:lnTo>
                    <a:pt x="1911" y="173783"/>
                  </a:lnTo>
                  <a:lnTo>
                    <a:pt x="0" y="164630"/>
                  </a:lnTo>
                  <a:lnTo>
                    <a:pt x="0" y="23521"/>
                  </a:lnTo>
                  <a:lnTo>
                    <a:pt x="1911" y="14364"/>
                  </a:lnTo>
                  <a:lnTo>
                    <a:pt x="7125" y="6888"/>
                  </a:lnTo>
                  <a:lnTo>
                    <a:pt x="14859" y="1848"/>
                  </a:lnTo>
                  <a:lnTo>
                    <a:pt x="24331" y="0"/>
                  </a:lnTo>
                  <a:lnTo>
                    <a:pt x="2408539" y="0"/>
                  </a:lnTo>
                  <a:lnTo>
                    <a:pt x="2418010" y="1848"/>
                  </a:lnTo>
                  <a:lnTo>
                    <a:pt x="2425745" y="6888"/>
                  </a:lnTo>
                  <a:lnTo>
                    <a:pt x="2430958" y="14364"/>
                  </a:lnTo>
                  <a:lnTo>
                    <a:pt x="2432870" y="235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71518" y="4278868"/>
              <a:ext cx="2433320" cy="188595"/>
            </a:xfrm>
            <a:custGeom>
              <a:avLst/>
              <a:gdLst/>
              <a:ahLst/>
              <a:cxnLst/>
              <a:rect l="l" t="t" r="r" b="b"/>
              <a:pathLst>
                <a:path w="2433320" h="188595">
                  <a:moveTo>
                    <a:pt x="0" y="23521"/>
                  </a:moveTo>
                  <a:lnTo>
                    <a:pt x="1911" y="14364"/>
                  </a:lnTo>
                  <a:lnTo>
                    <a:pt x="7125" y="6888"/>
                  </a:lnTo>
                  <a:lnTo>
                    <a:pt x="14859" y="1848"/>
                  </a:lnTo>
                  <a:lnTo>
                    <a:pt x="24331" y="0"/>
                  </a:lnTo>
                  <a:lnTo>
                    <a:pt x="2408539" y="0"/>
                  </a:lnTo>
                  <a:lnTo>
                    <a:pt x="2418010" y="1848"/>
                  </a:lnTo>
                  <a:lnTo>
                    <a:pt x="2425745" y="6888"/>
                  </a:lnTo>
                  <a:lnTo>
                    <a:pt x="2430958" y="14364"/>
                  </a:lnTo>
                  <a:lnTo>
                    <a:pt x="2432870" y="23521"/>
                  </a:lnTo>
                  <a:lnTo>
                    <a:pt x="2432870" y="164630"/>
                  </a:lnTo>
                  <a:lnTo>
                    <a:pt x="2430958" y="173783"/>
                  </a:lnTo>
                  <a:lnTo>
                    <a:pt x="2425745" y="181260"/>
                  </a:lnTo>
                  <a:lnTo>
                    <a:pt x="2418010" y="186302"/>
                  </a:lnTo>
                  <a:lnTo>
                    <a:pt x="2408539" y="188151"/>
                  </a:lnTo>
                  <a:lnTo>
                    <a:pt x="24331" y="188151"/>
                  </a:lnTo>
                  <a:lnTo>
                    <a:pt x="14859" y="186302"/>
                  </a:lnTo>
                  <a:lnTo>
                    <a:pt x="7125" y="181260"/>
                  </a:lnTo>
                  <a:lnTo>
                    <a:pt x="1911" y="173783"/>
                  </a:lnTo>
                  <a:lnTo>
                    <a:pt x="0" y="164630"/>
                  </a:lnTo>
                  <a:lnTo>
                    <a:pt x="0" y="23521"/>
                  </a:lnTo>
                  <a:close/>
                </a:path>
              </a:pathLst>
            </a:custGeom>
            <a:ln w="171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35323" y="4753263"/>
              <a:ext cx="546100" cy="734695"/>
            </a:xfrm>
            <a:custGeom>
              <a:avLst/>
              <a:gdLst/>
              <a:ahLst/>
              <a:cxnLst/>
              <a:rect l="l" t="t" r="r" b="b"/>
              <a:pathLst>
                <a:path w="546100" h="734695">
                  <a:moveTo>
                    <a:pt x="272958" y="734191"/>
                  </a:moveTo>
                  <a:lnTo>
                    <a:pt x="216172" y="732386"/>
                  </a:lnTo>
                  <a:lnTo>
                    <a:pt x="160974" y="727022"/>
                  </a:lnTo>
                  <a:lnTo>
                    <a:pt x="109971" y="718175"/>
                  </a:lnTo>
                  <a:lnTo>
                    <a:pt x="65766" y="705921"/>
                  </a:lnTo>
                  <a:lnTo>
                    <a:pt x="30966" y="690336"/>
                  </a:lnTo>
                  <a:lnTo>
                    <a:pt x="0" y="649477"/>
                  </a:lnTo>
                  <a:lnTo>
                    <a:pt x="0" y="84714"/>
                  </a:lnTo>
                  <a:lnTo>
                    <a:pt x="30966" y="43855"/>
                  </a:lnTo>
                  <a:lnTo>
                    <a:pt x="65766" y="28270"/>
                  </a:lnTo>
                  <a:lnTo>
                    <a:pt x="109971" y="16016"/>
                  </a:lnTo>
                  <a:lnTo>
                    <a:pt x="160974" y="7169"/>
                  </a:lnTo>
                  <a:lnTo>
                    <a:pt x="216172" y="1804"/>
                  </a:lnTo>
                  <a:lnTo>
                    <a:pt x="272958" y="0"/>
                  </a:lnTo>
                  <a:lnTo>
                    <a:pt x="329744" y="1804"/>
                  </a:lnTo>
                  <a:lnTo>
                    <a:pt x="384942" y="7169"/>
                  </a:lnTo>
                  <a:lnTo>
                    <a:pt x="435945" y="16016"/>
                  </a:lnTo>
                  <a:lnTo>
                    <a:pt x="446079" y="18825"/>
                  </a:lnTo>
                  <a:lnTo>
                    <a:pt x="272958" y="18825"/>
                  </a:lnTo>
                  <a:lnTo>
                    <a:pt x="203630" y="21549"/>
                  </a:lnTo>
                  <a:lnTo>
                    <a:pt x="142427" y="29005"/>
                  </a:lnTo>
                  <a:lnTo>
                    <a:pt x="91348" y="40121"/>
                  </a:lnTo>
                  <a:lnTo>
                    <a:pt x="52389" y="53826"/>
                  </a:lnTo>
                  <a:lnTo>
                    <a:pt x="18824" y="84714"/>
                  </a:lnTo>
                  <a:lnTo>
                    <a:pt x="27548" y="100380"/>
                  </a:lnTo>
                  <a:lnTo>
                    <a:pt x="52389" y="115602"/>
                  </a:lnTo>
                  <a:lnTo>
                    <a:pt x="57165" y="117282"/>
                  </a:lnTo>
                  <a:lnTo>
                    <a:pt x="18824" y="117282"/>
                  </a:lnTo>
                  <a:lnTo>
                    <a:pt x="18824" y="272968"/>
                  </a:lnTo>
                  <a:lnTo>
                    <a:pt x="27548" y="288634"/>
                  </a:lnTo>
                  <a:lnTo>
                    <a:pt x="52389" y="303856"/>
                  </a:lnTo>
                  <a:lnTo>
                    <a:pt x="57165" y="305536"/>
                  </a:lnTo>
                  <a:lnTo>
                    <a:pt x="18824" y="305536"/>
                  </a:lnTo>
                  <a:lnTo>
                    <a:pt x="18824" y="461223"/>
                  </a:lnTo>
                  <a:lnTo>
                    <a:pt x="27548" y="476889"/>
                  </a:lnTo>
                  <a:lnTo>
                    <a:pt x="52389" y="492110"/>
                  </a:lnTo>
                  <a:lnTo>
                    <a:pt x="57165" y="493791"/>
                  </a:lnTo>
                  <a:lnTo>
                    <a:pt x="18824" y="493791"/>
                  </a:lnTo>
                  <a:lnTo>
                    <a:pt x="18824" y="649477"/>
                  </a:lnTo>
                  <a:lnTo>
                    <a:pt x="27548" y="665143"/>
                  </a:lnTo>
                  <a:lnTo>
                    <a:pt x="91348" y="694070"/>
                  </a:lnTo>
                  <a:lnTo>
                    <a:pt x="142427" y="705186"/>
                  </a:lnTo>
                  <a:lnTo>
                    <a:pt x="203630" y="712642"/>
                  </a:lnTo>
                  <a:lnTo>
                    <a:pt x="272958" y="715366"/>
                  </a:lnTo>
                  <a:lnTo>
                    <a:pt x="446079" y="715366"/>
                  </a:lnTo>
                  <a:lnTo>
                    <a:pt x="435945" y="718175"/>
                  </a:lnTo>
                  <a:lnTo>
                    <a:pt x="384942" y="727022"/>
                  </a:lnTo>
                  <a:lnTo>
                    <a:pt x="329744" y="732386"/>
                  </a:lnTo>
                  <a:lnTo>
                    <a:pt x="272958" y="734191"/>
                  </a:lnTo>
                  <a:close/>
                </a:path>
                <a:path w="546100" h="734695">
                  <a:moveTo>
                    <a:pt x="447686" y="150603"/>
                  </a:moveTo>
                  <a:lnTo>
                    <a:pt x="272958" y="150603"/>
                  </a:lnTo>
                  <a:lnTo>
                    <a:pt x="342286" y="147879"/>
                  </a:lnTo>
                  <a:lnTo>
                    <a:pt x="403488" y="140423"/>
                  </a:lnTo>
                  <a:lnTo>
                    <a:pt x="454568" y="129307"/>
                  </a:lnTo>
                  <a:lnTo>
                    <a:pt x="493527" y="115602"/>
                  </a:lnTo>
                  <a:lnTo>
                    <a:pt x="518367" y="100380"/>
                  </a:lnTo>
                  <a:lnTo>
                    <a:pt x="527092" y="84714"/>
                  </a:lnTo>
                  <a:lnTo>
                    <a:pt x="518367" y="69048"/>
                  </a:lnTo>
                  <a:lnTo>
                    <a:pt x="454568" y="40121"/>
                  </a:lnTo>
                  <a:lnTo>
                    <a:pt x="403488" y="29005"/>
                  </a:lnTo>
                  <a:lnTo>
                    <a:pt x="342286" y="21549"/>
                  </a:lnTo>
                  <a:lnTo>
                    <a:pt x="272958" y="18825"/>
                  </a:lnTo>
                  <a:lnTo>
                    <a:pt x="446079" y="18825"/>
                  </a:lnTo>
                  <a:lnTo>
                    <a:pt x="480150" y="28270"/>
                  </a:lnTo>
                  <a:lnTo>
                    <a:pt x="514950" y="43855"/>
                  </a:lnTo>
                  <a:lnTo>
                    <a:pt x="537740" y="62695"/>
                  </a:lnTo>
                  <a:lnTo>
                    <a:pt x="545916" y="84714"/>
                  </a:lnTo>
                  <a:lnTo>
                    <a:pt x="545916" y="117282"/>
                  </a:lnTo>
                  <a:lnTo>
                    <a:pt x="527092" y="117282"/>
                  </a:lnTo>
                  <a:lnTo>
                    <a:pt x="494202" y="135790"/>
                  </a:lnTo>
                  <a:lnTo>
                    <a:pt x="448950" y="150357"/>
                  </a:lnTo>
                  <a:lnTo>
                    <a:pt x="447686" y="150603"/>
                  </a:lnTo>
                  <a:close/>
                </a:path>
                <a:path w="546100" h="734695">
                  <a:moveTo>
                    <a:pt x="272958" y="169428"/>
                  </a:moveTo>
                  <a:lnTo>
                    <a:pt x="210982" y="167276"/>
                  </a:lnTo>
                  <a:lnTo>
                    <a:pt x="151187" y="160886"/>
                  </a:lnTo>
                  <a:lnTo>
                    <a:pt x="96966" y="150357"/>
                  </a:lnTo>
                  <a:lnTo>
                    <a:pt x="51714" y="135790"/>
                  </a:lnTo>
                  <a:lnTo>
                    <a:pt x="18824" y="117282"/>
                  </a:lnTo>
                  <a:lnTo>
                    <a:pt x="57165" y="117282"/>
                  </a:lnTo>
                  <a:lnTo>
                    <a:pt x="91348" y="129307"/>
                  </a:lnTo>
                  <a:lnTo>
                    <a:pt x="142427" y="140423"/>
                  </a:lnTo>
                  <a:lnTo>
                    <a:pt x="203630" y="147879"/>
                  </a:lnTo>
                  <a:lnTo>
                    <a:pt x="272958" y="150603"/>
                  </a:lnTo>
                  <a:lnTo>
                    <a:pt x="447686" y="150603"/>
                  </a:lnTo>
                  <a:lnTo>
                    <a:pt x="394729" y="160886"/>
                  </a:lnTo>
                  <a:lnTo>
                    <a:pt x="334934" y="167276"/>
                  </a:lnTo>
                  <a:lnTo>
                    <a:pt x="272958" y="169428"/>
                  </a:lnTo>
                  <a:close/>
                </a:path>
                <a:path w="546100" h="734695">
                  <a:moveTo>
                    <a:pt x="447686" y="338857"/>
                  </a:moveTo>
                  <a:lnTo>
                    <a:pt x="272958" y="338857"/>
                  </a:lnTo>
                  <a:lnTo>
                    <a:pt x="342286" y="336134"/>
                  </a:lnTo>
                  <a:lnTo>
                    <a:pt x="403488" y="328678"/>
                  </a:lnTo>
                  <a:lnTo>
                    <a:pt x="454568" y="317561"/>
                  </a:lnTo>
                  <a:lnTo>
                    <a:pt x="493527" y="303856"/>
                  </a:lnTo>
                  <a:lnTo>
                    <a:pt x="518367" y="288634"/>
                  </a:lnTo>
                  <a:lnTo>
                    <a:pt x="527092" y="272968"/>
                  </a:lnTo>
                  <a:lnTo>
                    <a:pt x="527092" y="117282"/>
                  </a:lnTo>
                  <a:lnTo>
                    <a:pt x="545916" y="117282"/>
                  </a:lnTo>
                  <a:lnTo>
                    <a:pt x="545916" y="305536"/>
                  </a:lnTo>
                  <a:lnTo>
                    <a:pt x="527092" y="305536"/>
                  </a:lnTo>
                  <a:lnTo>
                    <a:pt x="494202" y="324044"/>
                  </a:lnTo>
                  <a:lnTo>
                    <a:pt x="448950" y="338612"/>
                  </a:lnTo>
                  <a:lnTo>
                    <a:pt x="447686" y="338857"/>
                  </a:lnTo>
                  <a:close/>
                </a:path>
                <a:path w="546100" h="734695">
                  <a:moveTo>
                    <a:pt x="272958" y="357683"/>
                  </a:moveTo>
                  <a:lnTo>
                    <a:pt x="210982" y="355531"/>
                  </a:lnTo>
                  <a:lnTo>
                    <a:pt x="151187" y="349140"/>
                  </a:lnTo>
                  <a:lnTo>
                    <a:pt x="96966" y="338612"/>
                  </a:lnTo>
                  <a:lnTo>
                    <a:pt x="51714" y="324044"/>
                  </a:lnTo>
                  <a:lnTo>
                    <a:pt x="18824" y="305536"/>
                  </a:lnTo>
                  <a:lnTo>
                    <a:pt x="57165" y="305536"/>
                  </a:lnTo>
                  <a:lnTo>
                    <a:pt x="91348" y="317561"/>
                  </a:lnTo>
                  <a:lnTo>
                    <a:pt x="142427" y="328678"/>
                  </a:lnTo>
                  <a:lnTo>
                    <a:pt x="203630" y="336134"/>
                  </a:lnTo>
                  <a:lnTo>
                    <a:pt x="272958" y="338857"/>
                  </a:lnTo>
                  <a:lnTo>
                    <a:pt x="447686" y="338857"/>
                  </a:lnTo>
                  <a:lnTo>
                    <a:pt x="394729" y="349140"/>
                  </a:lnTo>
                  <a:lnTo>
                    <a:pt x="334934" y="355531"/>
                  </a:lnTo>
                  <a:lnTo>
                    <a:pt x="272958" y="357683"/>
                  </a:lnTo>
                  <a:close/>
                </a:path>
                <a:path w="546100" h="734695">
                  <a:moveTo>
                    <a:pt x="447686" y="527112"/>
                  </a:moveTo>
                  <a:lnTo>
                    <a:pt x="272958" y="527112"/>
                  </a:lnTo>
                  <a:lnTo>
                    <a:pt x="342286" y="524388"/>
                  </a:lnTo>
                  <a:lnTo>
                    <a:pt x="403488" y="516932"/>
                  </a:lnTo>
                  <a:lnTo>
                    <a:pt x="454568" y="505815"/>
                  </a:lnTo>
                  <a:lnTo>
                    <a:pt x="493527" y="492110"/>
                  </a:lnTo>
                  <a:lnTo>
                    <a:pt x="518367" y="476889"/>
                  </a:lnTo>
                  <a:lnTo>
                    <a:pt x="527092" y="461223"/>
                  </a:lnTo>
                  <a:lnTo>
                    <a:pt x="527092" y="305536"/>
                  </a:lnTo>
                  <a:lnTo>
                    <a:pt x="545916" y="305536"/>
                  </a:lnTo>
                  <a:lnTo>
                    <a:pt x="545916" y="493791"/>
                  </a:lnTo>
                  <a:lnTo>
                    <a:pt x="527092" y="493791"/>
                  </a:lnTo>
                  <a:lnTo>
                    <a:pt x="494202" y="512298"/>
                  </a:lnTo>
                  <a:lnTo>
                    <a:pt x="448950" y="526866"/>
                  </a:lnTo>
                  <a:lnTo>
                    <a:pt x="447686" y="527112"/>
                  </a:lnTo>
                  <a:close/>
                </a:path>
                <a:path w="546100" h="734695">
                  <a:moveTo>
                    <a:pt x="272958" y="545937"/>
                  </a:moveTo>
                  <a:lnTo>
                    <a:pt x="210982" y="543785"/>
                  </a:lnTo>
                  <a:lnTo>
                    <a:pt x="151187" y="537395"/>
                  </a:lnTo>
                  <a:lnTo>
                    <a:pt x="96966" y="526866"/>
                  </a:lnTo>
                  <a:lnTo>
                    <a:pt x="51714" y="512298"/>
                  </a:lnTo>
                  <a:lnTo>
                    <a:pt x="18824" y="493791"/>
                  </a:lnTo>
                  <a:lnTo>
                    <a:pt x="57165" y="493791"/>
                  </a:lnTo>
                  <a:lnTo>
                    <a:pt x="91348" y="505815"/>
                  </a:lnTo>
                  <a:lnTo>
                    <a:pt x="142427" y="516932"/>
                  </a:lnTo>
                  <a:lnTo>
                    <a:pt x="203630" y="524388"/>
                  </a:lnTo>
                  <a:lnTo>
                    <a:pt x="272958" y="527112"/>
                  </a:lnTo>
                  <a:lnTo>
                    <a:pt x="447686" y="527112"/>
                  </a:lnTo>
                  <a:lnTo>
                    <a:pt x="394729" y="537395"/>
                  </a:lnTo>
                  <a:lnTo>
                    <a:pt x="334934" y="543785"/>
                  </a:lnTo>
                  <a:lnTo>
                    <a:pt x="272958" y="545937"/>
                  </a:lnTo>
                  <a:close/>
                </a:path>
                <a:path w="546100" h="734695">
                  <a:moveTo>
                    <a:pt x="446079" y="715366"/>
                  </a:moveTo>
                  <a:lnTo>
                    <a:pt x="272958" y="715366"/>
                  </a:lnTo>
                  <a:lnTo>
                    <a:pt x="342286" y="712642"/>
                  </a:lnTo>
                  <a:lnTo>
                    <a:pt x="403488" y="705186"/>
                  </a:lnTo>
                  <a:lnTo>
                    <a:pt x="454568" y="694070"/>
                  </a:lnTo>
                  <a:lnTo>
                    <a:pt x="493527" y="680365"/>
                  </a:lnTo>
                  <a:lnTo>
                    <a:pt x="518367" y="665143"/>
                  </a:lnTo>
                  <a:lnTo>
                    <a:pt x="527092" y="649477"/>
                  </a:lnTo>
                  <a:lnTo>
                    <a:pt x="527092" y="493791"/>
                  </a:lnTo>
                  <a:lnTo>
                    <a:pt x="545916" y="493791"/>
                  </a:lnTo>
                  <a:lnTo>
                    <a:pt x="545916" y="649477"/>
                  </a:lnTo>
                  <a:lnTo>
                    <a:pt x="537740" y="671496"/>
                  </a:lnTo>
                  <a:lnTo>
                    <a:pt x="514950" y="690336"/>
                  </a:lnTo>
                  <a:lnTo>
                    <a:pt x="480150" y="705921"/>
                  </a:lnTo>
                  <a:lnTo>
                    <a:pt x="446079" y="7153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35323" y="4753262"/>
              <a:ext cx="546100" cy="734695"/>
            </a:xfrm>
            <a:custGeom>
              <a:avLst/>
              <a:gdLst/>
              <a:ahLst/>
              <a:cxnLst/>
              <a:rect l="l" t="t" r="r" b="b"/>
              <a:pathLst>
                <a:path w="546100" h="734695">
                  <a:moveTo>
                    <a:pt x="545916" y="649477"/>
                  </a:moveTo>
                  <a:lnTo>
                    <a:pt x="545916" y="84714"/>
                  </a:lnTo>
                  <a:lnTo>
                    <a:pt x="537740" y="62695"/>
                  </a:lnTo>
                  <a:lnTo>
                    <a:pt x="480150" y="28270"/>
                  </a:lnTo>
                  <a:lnTo>
                    <a:pt x="435945" y="16016"/>
                  </a:lnTo>
                  <a:lnTo>
                    <a:pt x="384942" y="7169"/>
                  </a:lnTo>
                  <a:lnTo>
                    <a:pt x="329744" y="1804"/>
                  </a:lnTo>
                  <a:lnTo>
                    <a:pt x="272958" y="0"/>
                  </a:lnTo>
                  <a:lnTo>
                    <a:pt x="216172" y="1804"/>
                  </a:lnTo>
                  <a:lnTo>
                    <a:pt x="160974" y="7169"/>
                  </a:lnTo>
                  <a:lnTo>
                    <a:pt x="109971" y="16016"/>
                  </a:lnTo>
                  <a:lnTo>
                    <a:pt x="65766" y="28270"/>
                  </a:lnTo>
                  <a:lnTo>
                    <a:pt x="30966" y="43855"/>
                  </a:lnTo>
                  <a:lnTo>
                    <a:pt x="0" y="84714"/>
                  </a:lnTo>
                  <a:lnTo>
                    <a:pt x="0" y="649477"/>
                  </a:lnTo>
                  <a:lnTo>
                    <a:pt x="30966" y="690336"/>
                  </a:lnTo>
                  <a:lnTo>
                    <a:pt x="65766" y="705921"/>
                  </a:lnTo>
                  <a:lnTo>
                    <a:pt x="109971" y="718175"/>
                  </a:lnTo>
                  <a:lnTo>
                    <a:pt x="160974" y="727022"/>
                  </a:lnTo>
                  <a:lnTo>
                    <a:pt x="216172" y="732386"/>
                  </a:lnTo>
                  <a:lnTo>
                    <a:pt x="272958" y="734191"/>
                  </a:lnTo>
                  <a:lnTo>
                    <a:pt x="329744" y="732386"/>
                  </a:lnTo>
                  <a:lnTo>
                    <a:pt x="384942" y="727022"/>
                  </a:lnTo>
                  <a:lnTo>
                    <a:pt x="435945" y="718175"/>
                  </a:lnTo>
                  <a:lnTo>
                    <a:pt x="480150" y="705921"/>
                  </a:lnTo>
                  <a:lnTo>
                    <a:pt x="514950" y="690336"/>
                  </a:lnTo>
                  <a:lnTo>
                    <a:pt x="545916" y="649477"/>
                  </a:lnTo>
                  <a:close/>
                </a:path>
                <a:path w="546100" h="734695">
                  <a:moveTo>
                    <a:pt x="272958" y="18825"/>
                  </a:moveTo>
                  <a:lnTo>
                    <a:pt x="342286" y="21549"/>
                  </a:lnTo>
                  <a:lnTo>
                    <a:pt x="403488" y="29005"/>
                  </a:lnTo>
                  <a:lnTo>
                    <a:pt x="454568" y="40121"/>
                  </a:lnTo>
                  <a:lnTo>
                    <a:pt x="493527" y="53826"/>
                  </a:lnTo>
                  <a:lnTo>
                    <a:pt x="527091" y="84714"/>
                  </a:lnTo>
                  <a:lnTo>
                    <a:pt x="518367" y="100380"/>
                  </a:lnTo>
                  <a:lnTo>
                    <a:pt x="454568" y="129307"/>
                  </a:lnTo>
                  <a:lnTo>
                    <a:pt x="403488" y="140423"/>
                  </a:lnTo>
                  <a:lnTo>
                    <a:pt x="342286" y="147879"/>
                  </a:lnTo>
                  <a:lnTo>
                    <a:pt x="272958" y="150603"/>
                  </a:lnTo>
                  <a:lnTo>
                    <a:pt x="203630" y="147879"/>
                  </a:lnTo>
                  <a:lnTo>
                    <a:pt x="142427" y="140423"/>
                  </a:lnTo>
                  <a:lnTo>
                    <a:pt x="91348" y="129307"/>
                  </a:lnTo>
                  <a:lnTo>
                    <a:pt x="52389" y="115602"/>
                  </a:lnTo>
                  <a:lnTo>
                    <a:pt x="18824" y="84714"/>
                  </a:lnTo>
                  <a:lnTo>
                    <a:pt x="27548" y="69048"/>
                  </a:lnTo>
                  <a:lnTo>
                    <a:pt x="91348" y="40121"/>
                  </a:lnTo>
                  <a:lnTo>
                    <a:pt x="142427" y="29005"/>
                  </a:lnTo>
                  <a:lnTo>
                    <a:pt x="203630" y="21549"/>
                  </a:lnTo>
                  <a:lnTo>
                    <a:pt x="272958" y="18825"/>
                  </a:lnTo>
                  <a:close/>
                </a:path>
                <a:path w="546100" h="734695">
                  <a:moveTo>
                    <a:pt x="18824" y="117282"/>
                  </a:moveTo>
                  <a:lnTo>
                    <a:pt x="96966" y="150357"/>
                  </a:lnTo>
                  <a:lnTo>
                    <a:pt x="151187" y="160886"/>
                  </a:lnTo>
                  <a:lnTo>
                    <a:pt x="210982" y="167276"/>
                  </a:lnTo>
                  <a:lnTo>
                    <a:pt x="272958" y="169428"/>
                  </a:lnTo>
                  <a:lnTo>
                    <a:pt x="334934" y="167276"/>
                  </a:lnTo>
                  <a:lnTo>
                    <a:pt x="394729" y="160886"/>
                  </a:lnTo>
                  <a:lnTo>
                    <a:pt x="448950" y="150357"/>
                  </a:lnTo>
                  <a:lnTo>
                    <a:pt x="494202" y="135790"/>
                  </a:lnTo>
                  <a:lnTo>
                    <a:pt x="527091" y="117282"/>
                  </a:lnTo>
                  <a:lnTo>
                    <a:pt x="527091" y="272968"/>
                  </a:lnTo>
                  <a:lnTo>
                    <a:pt x="493527" y="303856"/>
                  </a:lnTo>
                  <a:lnTo>
                    <a:pt x="454568" y="317561"/>
                  </a:lnTo>
                  <a:lnTo>
                    <a:pt x="403488" y="328678"/>
                  </a:lnTo>
                  <a:lnTo>
                    <a:pt x="342286" y="336134"/>
                  </a:lnTo>
                  <a:lnTo>
                    <a:pt x="272958" y="338857"/>
                  </a:lnTo>
                  <a:lnTo>
                    <a:pt x="203630" y="336134"/>
                  </a:lnTo>
                  <a:lnTo>
                    <a:pt x="142427" y="328678"/>
                  </a:lnTo>
                  <a:lnTo>
                    <a:pt x="91348" y="317561"/>
                  </a:lnTo>
                  <a:lnTo>
                    <a:pt x="52389" y="303856"/>
                  </a:lnTo>
                  <a:lnTo>
                    <a:pt x="18824" y="272968"/>
                  </a:lnTo>
                  <a:lnTo>
                    <a:pt x="18824" y="117282"/>
                  </a:lnTo>
                  <a:close/>
                </a:path>
                <a:path w="546100" h="734695">
                  <a:moveTo>
                    <a:pt x="18824" y="305536"/>
                  </a:moveTo>
                  <a:lnTo>
                    <a:pt x="96966" y="338612"/>
                  </a:lnTo>
                  <a:lnTo>
                    <a:pt x="151187" y="349140"/>
                  </a:lnTo>
                  <a:lnTo>
                    <a:pt x="210982" y="355531"/>
                  </a:lnTo>
                  <a:lnTo>
                    <a:pt x="272958" y="357683"/>
                  </a:lnTo>
                  <a:lnTo>
                    <a:pt x="334934" y="355531"/>
                  </a:lnTo>
                  <a:lnTo>
                    <a:pt x="394729" y="349140"/>
                  </a:lnTo>
                  <a:lnTo>
                    <a:pt x="448950" y="338612"/>
                  </a:lnTo>
                  <a:lnTo>
                    <a:pt x="494202" y="324044"/>
                  </a:lnTo>
                  <a:lnTo>
                    <a:pt x="527091" y="305536"/>
                  </a:lnTo>
                  <a:lnTo>
                    <a:pt x="527091" y="461223"/>
                  </a:lnTo>
                  <a:lnTo>
                    <a:pt x="493527" y="492110"/>
                  </a:lnTo>
                  <a:lnTo>
                    <a:pt x="454568" y="505815"/>
                  </a:lnTo>
                  <a:lnTo>
                    <a:pt x="403488" y="516932"/>
                  </a:lnTo>
                  <a:lnTo>
                    <a:pt x="342286" y="524388"/>
                  </a:lnTo>
                  <a:lnTo>
                    <a:pt x="272958" y="527112"/>
                  </a:lnTo>
                  <a:lnTo>
                    <a:pt x="203630" y="524388"/>
                  </a:lnTo>
                  <a:lnTo>
                    <a:pt x="142427" y="516932"/>
                  </a:lnTo>
                  <a:lnTo>
                    <a:pt x="91348" y="505815"/>
                  </a:lnTo>
                  <a:lnTo>
                    <a:pt x="52389" y="492110"/>
                  </a:lnTo>
                  <a:lnTo>
                    <a:pt x="18824" y="461223"/>
                  </a:lnTo>
                  <a:lnTo>
                    <a:pt x="18824" y="305536"/>
                  </a:lnTo>
                  <a:close/>
                </a:path>
                <a:path w="546100" h="734695">
                  <a:moveTo>
                    <a:pt x="18824" y="649477"/>
                  </a:moveTo>
                  <a:lnTo>
                    <a:pt x="18824" y="493791"/>
                  </a:lnTo>
                  <a:lnTo>
                    <a:pt x="51714" y="512298"/>
                  </a:lnTo>
                  <a:lnTo>
                    <a:pt x="96966" y="526866"/>
                  </a:lnTo>
                  <a:lnTo>
                    <a:pt x="151187" y="537395"/>
                  </a:lnTo>
                  <a:lnTo>
                    <a:pt x="210982" y="543785"/>
                  </a:lnTo>
                  <a:lnTo>
                    <a:pt x="272958" y="545937"/>
                  </a:lnTo>
                  <a:lnTo>
                    <a:pt x="334934" y="543785"/>
                  </a:lnTo>
                  <a:lnTo>
                    <a:pt x="394729" y="537395"/>
                  </a:lnTo>
                  <a:lnTo>
                    <a:pt x="448950" y="526866"/>
                  </a:lnTo>
                  <a:lnTo>
                    <a:pt x="494202" y="512298"/>
                  </a:lnTo>
                  <a:lnTo>
                    <a:pt x="527091" y="493791"/>
                  </a:lnTo>
                  <a:lnTo>
                    <a:pt x="527091" y="649477"/>
                  </a:lnTo>
                  <a:lnTo>
                    <a:pt x="493527" y="680365"/>
                  </a:lnTo>
                  <a:lnTo>
                    <a:pt x="454568" y="694070"/>
                  </a:lnTo>
                  <a:lnTo>
                    <a:pt x="403488" y="705186"/>
                  </a:lnTo>
                  <a:lnTo>
                    <a:pt x="342286" y="712642"/>
                  </a:lnTo>
                  <a:lnTo>
                    <a:pt x="272958" y="715366"/>
                  </a:lnTo>
                  <a:lnTo>
                    <a:pt x="203630" y="712642"/>
                  </a:lnTo>
                  <a:lnTo>
                    <a:pt x="142427" y="705186"/>
                  </a:lnTo>
                  <a:lnTo>
                    <a:pt x="91348" y="694070"/>
                  </a:lnTo>
                  <a:lnTo>
                    <a:pt x="52389" y="680365"/>
                  </a:lnTo>
                  <a:lnTo>
                    <a:pt x="27548" y="665143"/>
                  </a:lnTo>
                  <a:lnTo>
                    <a:pt x="18824" y="649477"/>
                  </a:lnTo>
                  <a:close/>
                </a:path>
              </a:pathLst>
            </a:custGeom>
            <a:ln w="9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77703" y="4979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824" y="37650"/>
                  </a:move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77703" y="497916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649" y="18825"/>
                  </a:move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close/>
                </a:path>
              </a:pathLst>
            </a:custGeom>
            <a:ln w="9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77703" y="516742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824" y="37650"/>
                  </a:move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77703" y="51674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649" y="18825"/>
                  </a:move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close/>
                </a:path>
              </a:pathLst>
            </a:custGeom>
            <a:ln w="9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77703" y="535567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824" y="37650"/>
                  </a:move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77703" y="535567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7649" y="18825"/>
                  </a:moveTo>
                  <a:lnTo>
                    <a:pt x="36170" y="26154"/>
                  </a:lnTo>
                  <a:lnTo>
                    <a:pt x="32137" y="32138"/>
                  </a:lnTo>
                  <a:lnTo>
                    <a:pt x="26153" y="36172"/>
                  </a:lnTo>
                  <a:lnTo>
                    <a:pt x="18824" y="37650"/>
                  </a:lnTo>
                  <a:lnTo>
                    <a:pt x="11495" y="36172"/>
                  </a:lnTo>
                  <a:lnTo>
                    <a:pt x="5512" y="32138"/>
                  </a:lnTo>
                  <a:lnTo>
                    <a:pt x="1478" y="26154"/>
                  </a:lnTo>
                  <a:lnTo>
                    <a:pt x="0" y="18825"/>
                  </a:lnTo>
                  <a:lnTo>
                    <a:pt x="1478" y="11496"/>
                  </a:lnTo>
                  <a:lnTo>
                    <a:pt x="5512" y="5512"/>
                  </a:lnTo>
                  <a:lnTo>
                    <a:pt x="11495" y="1478"/>
                  </a:lnTo>
                  <a:lnTo>
                    <a:pt x="18824" y="0"/>
                  </a:lnTo>
                  <a:lnTo>
                    <a:pt x="26153" y="1478"/>
                  </a:lnTo>
                  <a:lnTo>
                    <a:pt x="32137" y="5512"/>
                  </a:lnTo>
                  <a:lnTo>
                    <a:pt x="36170" y="11496"/>
                  </a:lnTo>
                  <a:lnTo>
                    <a:pt x="37649" y="18825"/>
                  </a:lnTo>
                  <a:close/>
                </a:path>
              </a:pathLst>
            </a:custGeom>
            <a:ln w="9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9355" y="4786207"/>
              <a:ext cx="687102" cy="65888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84564" y="4145279"/>
              <a:ext cx="399415" cy="464820"/>
            </a:xfrm>
            <a:custGeom>
              <a:avLst/>
              <a:gdLst/>
              <a:ahLst/>
              <a:cxnLst/>
              <a:rect l="l" t="t" r="r" b="b"/>
              <a:pathLst>
                <a:path w="399415" h="464820">
                  <a:moveTo>
                    <a:pt x="399288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399288" y="464820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84614" y="4123182"/>
              <a:ext cx="91440" cy="509270"/>
            </a:xfrm>
            <a:custGeom>
              <a:avLst/>
              <a:gdLst/>
              <a:ahLst/>
              <a:cxnLst/>
              <a:rect l="l" t="t" r="r" b="b"/>
              <a:pathLst>
                <a:path w="91440" h="509270">
                  <a:moveTo>
                    <a:pt x="91440" y="509015"/>
                  </a:moveTo>
                  <a:lnTo>
                    <a:pt x="55849" y="508416"/>
                  </a:lnTo>
                  <a:lnTo>
                    <a:pt x="26784" y="506782"/>
                  </a:lnTo>
                  <a:lnTo>
                    <a:pt x="7186" y="504360"/>
                  </a:lnTo>
                  <a:lnTo>
                    <a:pt x="0" y="501395"/>
                  </a:lnTo>
                  <a:lnTo>
                    <a:pt x="0" y="7619"/>
                  </a:lnTo>
                  <a:lnTo>
                    <a:pt x="7186" y="4655"/>
                  </a:lnTo>
                  <a:lnTo>
                    <a:pt x="26784" y="2233"/>
                  </a:lnTo>
                  <a:lnTo>
                    <a:pt x="55849" y="599"/>
                  </a:lnTo>
                  <a:lnTo>
                    <a:pt x="91440" y="0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93886" y="4123182"/>
              <a:ext cx="91440" cy="509270"/>
            </a:xfrm>
            <a:custGeom>
              <a:avLst/>
              <a:gdLst/>
              <a:ahLst/>
              <a:cxnLst/>
              <a:rect l="l" t="t" r="r" b="b"/>
              <a:pathLst>
                <a:path w="91440" h="509270">
                  <a:moveTo>
                    <a:pt x="0" y="509015"/>
                  </a:moveTo>
                  <a:lnTo>
                    <a:pt x="35590" y="508416"/>
                  </a:lnTo>
                  <a:lnTo>
                    <a:pt x="64655" y="506782"/>
                  </a:lnTo>
                  <a:lnTo>
                    <a:pt x="84253" y="504360"/>
                  </a:lnTo>
                  <a:lnTo>
                    <a:pt x="91440" y="501395"/>
                  </a:lnTo>
                  <a:lnTo>
                    <a:pt x="91440" y="7619"/>
                  </a:lnTo>
                  <a:lnTo>
                    <a:pt x="84253" y="4655"/>
                  </a:lnTo>
                  <a:lnTo>
                    <a:pt x="64655" y="2233"/>
                  </a:lnTo>
                  <a:lnTo>
                    <a:pt x="35590" y="599"/>
                  </a:lnTo>
                  <a:lnTo>
                    <a:pt x="0" y="0"/>
                  </a:lnTo>
                </a:path>
              </a:pathLst>
            </a:custGeom>
            <a:ln w="4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04351" y="4094607"/>
              <a:ext cx="379730" cy="1012190"/>
            </a:xfrm>
            <a:custGeom>
              <a:avLst/>
              <a:gdLst/>
              <a:ahLst/>
              <a:cxnLst/>
              <a:rect l="l" t="t" r="r" b="b"/>
              <a:pathLst>
                <a:path w="379729" h="1012189">
                  <a:moveTo>
                    <a:pt x="379463" y="0"/>
                  </a:moveTo>
                  <a:lnTo>
                    <a:pt x="379463" y="1012012"/>
                  </a:lnTo>
                  <a:lnTo>
                    <a:pt x="0" y="1012012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61476" y="3951744"/>
              <a:ext cx="608330" cy="1240790"/>
            </a:xfrm>
            <a:custGeom>
              <a:avLst/>
              <a:gdLst/>
              <a:ahLst/>
              <a:cxnLst/>
              <a:rect l="l" t="t" r="r" b="b"/>
              <a:pathLst>
                <a:path w="608329" h="1240789">
                  <a:moveTo>
                    <a:pt x="171450" y="1069162"/>
                  </a:moveTo>
                  <a:lnTo>
                    <a:pt x="0" y="1154887"/>
                  </a:lnTo>
                  <a:lnTo>
                    <a:pt x="171450" y="1240612"/>
                  </a:lnTo>
                  <a:lnTo>
                    <a:pt x="171450" y="1069162"/>
                  </a:lnTo>
                  <a:close/>
                </a:path>
                <a:path w="608329" h="1240789">
                  <a:moveTo>
                    <a:pt x="608063" y="171437"/>
                  </a:moveTo>
                  <a:lnTo>
                    <a:pt x="522325" y="0"/>
                  </a:lnTo>
                  <a:lnTo>
                    <a:pt x="436613" y="171450"/>
                  </a:lnTo>
                  <a:lnTo>
                    <a:pt x="608063" y="1714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84208" y="4094607"/>
              <a:ext cx="365125" cy="1012190"/>
            </a:xfrm>
            <a:custGeom>
              <a:avLst/>
              <a:gdLst/>
              <a:ahLst/>
              <a:cxnLst/>
              <a:rect l="l" t="t" r="r" b="b"/>
              <a:pathLst>
                <a:path w="365125" h="1012189">
                  <a:moveTo>
                    <a:pt x="0" y="0"/>
                  </a:moveTo>
                  <a:lnTo>
                    <a:pt x="0" y="1012012"/>
                  </a:lnTo>
                  <a:lnTo>
                    <a:pt x="364845" y="1012012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98470" y="3951744"/>
              <a:ext cx="593725" cy="1240790"/>
            </a:xfrm>
            <a:custGeom>
              <a:avLst/>
              <a:gdLst/>
              <a:ahLst/>
              <a:cxnLst/>
              <a:rect l="l" t="t" r="r" b="b"/>
              <a:pathLst>
                <a:path w="593725" h="1240789">
                  <a:moveTo>
                    <a:pt x="171450" y="171450"/>
                  </a:moveTo>
                  <a:lnTo>
                    <a:pt x="85737" y="0"/>
                  </a:lnTo>
                  <a:lnTo>
                    <a:pt x="0" y="171437"/>
                  </a:lnTo>
                  <a:lnTo>
                    <a:pt x="171450" y="171450"/>
                  </a:lnTo>
                  <a:close/>
                </a:path>
                <a:path w="593725" h="1240789">
                  <a:moveTo>
                    <a:pt x="593458" y="1154887"/>
                  </a:moveTo>
                  <a:lnTo>
                    <a:pt x="422008" y="1069162"/>
                  </a:lnTo>
                  <a:lnTo>
                    <a:pt x="422008" y="1240612"/>
                  </a:lnTo>
                  <a:lnTo>
                    <a:pt x="593458" y="11548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37741" y="282850"/>
            <a:ext cx="57143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400" dirty="0"/>
              <a:t>We</a:t>
            </a:r>
            <a:r>
              <a:rPr spc="-165" dirty="0"/>
              <a:t> </a:t>
            </a:r>
            <a:r>
              <a:rPr spc="-235" dirty="0"/>
              <a:t>kept</a:t>
            </a:r>
            <a:r>
              <a:rPr spc="-175" dirty="0"/>
              <a:t> </a:t>
            </a:r>
            <a:r>
              <a:rPr spc="-225" dirty="0"/>
              <a:t>integration</a:t>
            </a:r>
            <a:r>
              <a:rPr spc="-165" dirty="0"/>
              <a:t> </a:t>
            </a:r>
            <a:r>
              <a:rPr spc="-225" dirty="0"/>
              <a:t>intact</a:t>
            </a:r>
            <a:r>
              <a:rPr spc="-160" dirty="0"/>
              <a:t> </a:t>
            </a:r>
            <a:r>
              <a:rPr spc="-240" dirty="0"/>
              <a:t>by</a:t>
            </a:r>
            <a:r>
              <a:rPr spc="-180" dirty="0"/>
              <a:t> </a:t>
            </a:r>
            <a:r>
              <a:rPr spc="-245" dirty="0"/>
              <a:t>using </a:t>
            </a:r>
            <a:r>
              <a:rPr spc="-240" dirty="0"/>
              <a:t> the</a:t>
            </a:r>
            <a:r>
              <a:rPr spc="-165" dirty="0"/>
              <a:t> </a:t>
            </a:r>
            <a:r>
              <a:rPr spc="-220" dirty="0"/>
              <a:t>VPN</a:t>
            </a:r>
            <a:r>
              <a:rPr spc="-185" dirty="0"/>
              <a:t> </a:t>
            </a:r>
            <a:r>
              <a:rPr spc="-200" dirty="0"/>
              <a:t>capabilities</a:t>
            </a:r>
            <a:r>
              <a:rPr spc="-135" dirty="0"/>
              <a:t> </a:t>
            </a:r>
            <a:r>
              <a:rPr spc="-220" dirty="0"/>
              <a:t>of</a:t>
            </a:r>
            <a:r>
              <a:rPr spc="-175" dirty="0"/>
              <a:t> </a:t>
            </a:r>
            <a:r>
              <a:rPr spc="-215" dirty="0"/>
              <a:t>Cloud</a:t>
            </a:r>
            <a:r>
              <a:rPr spc="-170" dirty="0"/>
              <a:t> </a:t>
            </a:r>
            <a:r>
              <a:rPr spc="-225" dirty="0"/>
              <a:t>Service.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26756" y="1361756"/>
            <a:ext cx="4615180" cy="391731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844"/>
              </a:spcBef>
            </a:pPr>
            <a:r>
              <a:rPr sz="2200" b="1" spc="-165" dirty="0">
                <a:latin typeface="Tahoma"/>
                <a:cs typeface="Tahoma"/>
              </a:rPr>
              <a:t>Solution</a:t>
            </a:r>
            <a:endParaRPr sz="2200" dirty="0">
              <a:latin typeface="Tahoma"/>
              <a:cs typeface="Tahoma"/>
            </a:endParaRPr>
          </a:p>
          <a:p>
            <a:pPr marL="12700" marR="77470">
              <a:lnSpc>
                <a:spcPct val="100000"/>
              </a:lnSpc>
              <a:spcBef>
                <a:spcPts val="620"/>
              </a:spcBef>
            </a:pP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45" dirty="0">
                <a:latin typeface="Tahoma"/>
                <a:cs typeface="Tahoma"/>
              </a:rPr>
              <a:t>in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w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ve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h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40" dirty="0">
                <a:latin typeface="Tahoma"/>
                <a:cs typeface="Tahoma"/>
              </a:rPr>
              <a:t>d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si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o  </a:t>
            </a:r>
            <a:r>
              <a:rPr sz="1800" spc="-45" dirty="0">
                <a:latin typeface="Tahoma"/>
                <a:cs typeface="Tahoma"/>
              </a:rPr>
              <a:t>in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g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x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65" dirty="0">
                <a:latin typeface="Tahoma"/>
                <a:cs typeface="Tahoma"/>
              </a:rPr>
              <a:t>ic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120" dirty="0">
                <a:latin typeface="Tahoma"/>
                <a:cs typeface="Tahoma"/>
              </a:rPr>
              <a:t>M</a:t>
            </a:r>
            <a:r>
              <a:rPr sz="1800" spc="-2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800" spc="-120" dirty="0">
                <a:latin typeface="Tahoma"/>
                <a:cs typeface="Tahoma"/>
              </a:rPr>
              <a:t>Together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with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our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Adobe’s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network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specialists,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we </a:t>
            </a:r>
            <a:r>
              <a:rPr sz="1800" spc="-105" dirty="0">
                <a:latin typeface="Tahoma"/>
                <a:cs typeface="Tahoma"/>
              </a:rPr>
              <a:t>set </a:t>
            </a:r>
            <a:r>
              <a:rPr sz="1800" spc="-70" dirty="0">
                <a:latin typeface="Tahoma"/>
                <a:cs typeface="Tahoma"/>
              </a:rPr>
              <a:t>up </a:t>
            </a:r>
            <a:r>
              <a:rPr sz="1800" spc="-85" dirty="0">
                <a:latin typeface="Tahoma"/>
                <a:cs typeface="Tahoma"/>
              </a:rPr>
              <a:t>the </a:t>
            </a:r>
            <a:r>
              <a:rPr sz="1800" spc="-75" dirty="0">
                <a:latin typeface="Tahoma"/>
                <a:cs typeface="Tahoma"/>
              </a:rPr>
              <a:t>very </a:t>
            </a:r>
            <a:r>
              <a:rPr sz="1800" spc="-85" dirty="0">
                <a:latin typeface="Tahoma"/>
                <a:cs typeface="Tahoma"/>
              </a:rPr>
              <a:t>first </a:t>
            </a:r>
            <a:r>
              <a:rPr sz="1800" spc="-25" dirty="0">
                <a:latin typeface="Tahoma"/>
                <a:cs typeface="Tahoma"/>
              </a:rPr>
              <a:t>VPN </a:t>
            </a:r>
            <a:r>
              <a:rPr sz="1800" spc="-60" dirty="0">
                <a:latin typeface="Tahoma"/>
                <a:cs typeface="Tahoma"/>
              </a:rPr>
              <a:t>connection </a:t>
            </a:r>
            <a:r>
              <a:rPr sz="1800" spc="-70" dirty="0">
                <a:latin typeface="Tahoma"/>
                <a:cs typeface="Tahoma"/>
              </a:rPr>
              <a:t>between </a:t>
            </a:r>
            <a:r>
              <a:rPr sz="1800" spc="-6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Cloud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Service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company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network.</a:t>
            </a:r>
            <a:endParaRPr sz="1800" dirty="0">
              <a:latin typeface="Tahoma"/>
              <a:cs typeface="Tahoma"/>
            </a:endParaRPr>
          </a:p>
          <a:p>
            <a:pPr marL="12700" marR="591185">
              <a:lnSpc>
                <a:spcPct val="100000"/>
              </a:lnSpc>
            </a:pPr>
            <a:r>
              <a:rPr sz="1800" spc="-70" dirty="0">
                <a:latin typeface="Tahoma"/>
                <a:cs typeface="Tahoma"/>
              </a:rPr>
              <a:t>With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that,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we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were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still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able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access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all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our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100" dirty="0">
                <a:latin typeface="Tahoma"/>
                <a:cs typeface="Tahoma"/>
              </a:rPr>
              <a:t>n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rn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10" dirty="0">
                <a:latin typeface="Tahoma"/>
                <a:cs typeface="Tahoma"/>
              </a:rPr>
              <a:t>u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2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  <a:p>
            <a:pPr marL="21590">
              <a:lnSpc>
                <a:spcPct val="100000"/>
              </a:lnSpc>
              <a:spcBef>
                <a:spcPts val="1780"/>
              </a:spcBef>
            </a:pPr>
            <a:r>
              <a:rPr sz="2200" b="1" spc="-170" dirty="0">
                <a:latin typeface="Tahoma"/>
                <a:cs typeface="Tahoma"/>
              </a:rPr>
              <a:t>Advice</a:t>
            </a:r>
            <a:endParaRPr sz="2200" dirty="0">
              <a:latin typeface="Tahoma"/>
              <a:cs typeface="Tahoma"/>
            </a:endParaRPr>
          </a:p>
          <a:p>
            <a:pPr marL="12700" marR="141605">
              <a:lnSpc>
                <a:spcPct val="100000"/>
              </a:lnSpc>
              <a:spcBef>
                <a:spcPts val="620"/>
              </a:spcBef>
            </a:pPr>
            <a:r>
              <a:rPr sz="1800" spc="-45" dirty="0">
                <a:latin typeface="Tahoma"/>
                <a:cs typeface="Tahoma"/>
              </a:rPr>
              <a:t>Make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use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integrations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Adobe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offers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monitor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110" dirty="0">
                <a:latin typeface="Tahoma"/>
                <a:cs typeface="Tahoma"/>
              </a:rPr>
              <a:t>M</a:t>
            </a:r>
            <a:r>
              <a:rPr sz="1800" spc="-95" dirty="0">
                <a:latin typeface="Tahoma"/>
                <a:cs typeface="Tahoma"/>
              </a:rPr>
              <a:t>aa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65" dirty="0">
                <a:latin typeface="Tahoma"/>
                <a:cs typeface="Tahoma"/>
              </a:rPr>
              <a:t>ic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nn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t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250" dirty="0">
                <a:latin typeface="Tahoma"/>
                <a:cs typeface="Tahoma"/>
              </a:rPr>
              <a:t>.</a:t>
            </a:r>
            <a:r>
              <a:rPr sz="1800" spc="-40" dirty="0">
                <a:latin typeface="Tahoma"/>
                <a:cs typeface="Tahoma"/>
              </a:rPr>
              <a:t>g</a:t>
            </a:r>
            <a:r>
              <a:rPr sz="1800" spc="-275" dirty="0">
                <a:latin typeface="Tahoma"/>
                <a:cs typeface="Tahoma"/>
              </a:rPr>
              <a:t>.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si</a:t>
            </a:r>
            <a:r>
              <a:rPr sz="1800" spc="-140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g  </a:t>
            </a:r>
            <a:r>
              <a:rPr sz="1800" spc="-5" dirty="0">
                <a:latin typeface="Tahoma"/>
                <a:cs typeface="Tahoma"/>
              </a:rPr>
              <a:t>N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w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R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y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10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wn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70" dirty="0">
                <a:latin typeface="Tahoma"/>
                <a:cs typeface="Tahoma"/>
              </a:rPr>
              <a:t>S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10" dirty="0">
                <a:latin typeface="Tahoma"/>
                <a:cs typeface="Tahoma"/>
              </a:rPr>
              <a:t>l</a:t>
            </a:r>
            <a:r>
              <a:rPr sz="1800" spc="-80" dirty="0">
                <a:latin typeface="Tahoma"/>
                <a:cs typeface="Tahoma"/>
              </a:rPr>
              <a:t>un</a:t>
            </a:r>
            <a:r>
              <a:rPr sz="1800" spc="45" dirty="0">
                <a:latin typeface="Tahoma"/>
                <a:cs typeface="Tahoma"/>
              </a:rPr>
              <a:t>k</a:t>
            </a:r>
            <a:r>
              <a:rPr sz="1800" spc="-270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34267" y="3743410"/>
            <a:ext cx="2263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65" dirty="0">
                <a:latin typeface="Tahoma"/>
                <a:cs typeface="Tahoma"/>
              </a:rPr>
              <a:t>d</a:t>
            </a:r>
            <a:r>
              <a:rPr sz="1600" spc="-45" dirty="0">
                <a:latin typeface="Tahoma"/>
                <a:cs typeface="Tahoma"/>
              </a:rPr>
              <a:t>ob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x</a:t>
            </a:r>
            <a:r>
              <a:rPr sz="1600" spc="-50" dirty="0">
                <a:latin typeface="Tahoma"/>
                <a:cs typeface="Tahoma"/>
              </a:rPr>
              <a:t>p</a:t>
            </a:r>
            <a:r>
              <a:rPr sz="1600" spc="-110" dirty="0">
                <a:latin typeface="Tahoma"/>
                <a:cs typeface="Tahoma"/>
              </a:rPr>
              <a:t>e</a:t>
            </a:r>
            <a:r>
              <a:rPr sz="1600" spc="-60" dirty="0">
                <a:latin typeface="Tahoma"/>
                <a:cs typeface="Tahoma"/>
              </a:rPr>
              <a:t>r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80" dirty="0">
                <a:latin typeface="Tahoma"/>
                <a:cs typeface="Tahoma"/>
              </a:rPr>
              <a:t>n</a:t>
            </a:r>
            <a:r>
              <a:rPr sz="1600" spc="-85" dirty="0">
                <a:latin typeface="Tahoma"/>
                <a:cs typeface="Tahoma"/>
              </a:rPr>
              <a:t>c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135" dirty="0">
                <a:latin typeface="Tahoma"/>
                <a:cs typeface="Tahoma"/>
              </a:rPr>
              <a:t>a</a:t>
            </a:r>
            <a:r>
              <a:rPr sz="1600" spc="-100" dirty="0">
                <a:latin typeface="Tahoma"/>
                <a:cs typeface="Tahoma"/>
              </a:rPr>
              <a:t>ger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43308" y="2073604"/>
            <a:ext cx="1012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30" dirty="0">
                <a:latin typeface="Tahoma"/>
                <a:cs typeface="Tahoma"/>
              </a:rPr>
              <a:t>y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20" dirty="0">
                <a:latin typeface="Tahoma"/>
                <a:cs typeface="Tahoma"/>
              </a:rPr>
              <a:t>c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96745" y="2089301"/>
            <a:ext cx="832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25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g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89886" y="3723181"/>
            <a:ext cx="1076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ob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m</a:t>
            </a:r>
            <a:r>
              <a:rPr sz="1200" spc="-30" dirty="0">
                <a:latin typeface="Tahoma"/>
                <a:cs typeface="Tahoma"/>
              </a:rPr>
              <a:t>p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n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903464" y="1188719"/>
            <a:ext cx="3624579" cy="2601595"/>
            <a:chOff x="7903464" y="1188719"/>
            <a:chExt cx="3624579" cy="2601595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3464" y="1188719"/>
              <a:ext cx="976883" cy="9570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980061" y="1265320"/>
              <a:ext cx="827405" cy="807085"/>
            </a:xfrm>
            <a:custGeom>
              <a:avLst/>
              <a:gdLst/>
              <a:ahLst/>
              <a:cxnLst/>
              <a:rect l="l" t="t" r="r" b="b"/>
              <a:pathLst>
                <a:path w="827404" h="807085">
                  <a:moveTo>
                    <a:pt x="680611" y="806964"/>
                  </a:moveTo>
                  <a:lnTo>
                    <a:pt x="146460" y="806964"/>
                  </a:lnTo>
                  <a:lnTo>
                    <a:pt x="100167" y="799492"/>
                  </a:lnTo>
                  <a:lnTo>
                    <a:pt x="59963" y="778686"/>
                  </a:lnTo>
                  <a:lnTo>
                    <a:pt x="28258" y="746959"/>
                  </a:lnTo>
                  <a:lnTo>
                    <a:pt x="7466" y="706726"/>
                  </a:lnTo>
                  <a:lnTo>
                    <a:pt x="0" y="660400"/>
                  </a:lnTo>
                  <a:lnTo>
                    <a:pt x="0" y="146564"/>
                  </a:lnTo>
                  <a:lnTo>
                    <a:pt x="7466" y="100238"/>
                  </a:lnTo>
                  <a:lnTo>
                    <a:pt x="28258" y="60005"/>
                  </a:lnTo>
                  <a:lnTo>
                    <a:pt x="59963" y="28278"/>
                  </a:lnTo>
                  <a:lnTo>
                    <a:pt x="100167" y="7471"/>
                  </a:lnTo>
                  <a:lnTo>
                    <a:pt x="146460" y="0"/>
                  </a:lnTo>
                  <a:lnTo>
                    <a:pt x="680611" y="0"/>
                  </a:lnTo>
                  <a:lnTo>
                    <a:pt x="726904" y="7471"/>
                  </a:lnTo>
                  <a:lnTo>
                    <a:pt x="767109" y="28278"/>
                  </a:lnTo>
                  <a:lnTo>
                    <a:pt x="798813" y="60005"/>
                  </a:lnTo>
                  <a:lnTo>
                    <a:pt x="819605" y="100238"/>
                  </a:lnTo>
                  <a:lnTo>
                    <a:pt x="827072" y="146564"/>
                  </a:lnTo>
                  <a:lnTo>
                    <a:pt x="827072" y="660400"/>
                  </a:lnTo>
                  <a:lnTo>
                    <a:pt x="819605" y="706726"/>
                  </a:lnTo>
                  <a:lnTo>
                    <a:pt x="798813" y="746959"/>
                  </a:lnTo>
                  <a:lnTo>
                    <a:pt x="767109" y="778686"/>
                  </a:lnTo>
                  <a:lnTo>
                    <a:pt x="726904" y="799492"/>
                  </a:lnTo>
                  <a:lnTo>
                    <a:pt x="680611" y="806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53137" y="1437748"/>
              <a:ext cx="483870" cy="434975"/>
            </a:xfrm>
            <a:custGeom>
              <a:avLst/>
              <a:gdLst/>
              <a:ahLst/>
              <a:cxnLst/>
              <a:rect l="l" t="t" r="r" b="b"/>
              <a:pathLst>
                <a:path w="483870" h="434975">
                  <a:moveTo>
                    <a:pt x="363063" y="434667"/>
                  </a:moveTo>
                  <a:lnTo>
                    <a:pt x="355103" y="429536"/>
                  </a:lnTo>
                  <a:lnTo>
                    <a:pt x="351633" y="421518"/>
                  </a:lnTo>
                  <a:lnTo>
                    <a:pt x="245009" y="171807"/>
                  </a:lnTo>
                  <a:lnTo>
                    <a:pt x="244282" y="169321"/>
                  </a:lnTo>
                  <a:lnTo>
                    <a:pt x="241677" y="167896"/>
                  </a:lnTo>
                  <a:lnTo>
                    <a:pt x="237662" y="169076"/>
                  </a:lnTo>
                  <a:lnTo>
                    <a:pt x="236463" y="170276"/>
                  </a:lnTo>
                  <a:lnTo>
                    <a:pt x="236015" y="171807"/>
                  </a:lnTo>
                  <a:lnTo>
                    <a:pt x="168340" y="333014"/>
                  </a:lnTo>
                  <a:lnTo>
                    <a:pt x="169704" y="336324"/>
                  </a:lnTo>
                  <a:lnTo>
                    <a:pt x="173271" y="337811"/>
                  </a:lnTo>
                  <a:lnTo>
                    <a:pt x="174002" y="337956"/>
                  </a:lnTo>
                  <a:lnTo>
                    <a:pt x="247801" y="337959"/>
                  </a:lnTo>
                  <a:lnTo>
                    <a:pt x="252312" y="337997"/>
                  </a:lnTo>
                  <a:lnTo>
                    <a:pt x="256371" y="340704"/>
                  </a:lnTo>
                  <a:lnTo>
                    <a:pt x="258139" y="344856"/>
                  </a:lnTo>
                  <a:lnTo>
                    <a:pt x="290119" y="416104"/>
                  </a:lnTo>
                  <a:lnTo>
                    <a:pt x="12085" y="434381"/>
                  </a:lnTo>
                  <a:lnTo>
                    <a:pt x="5386" y="434326"/>
                  </a:lnTo>
                  <a:lnTo>
                    <a:pt x="0" y="428849"/>
                  </a:lnTo>
                  <a:lnTo>
                    <a:pt x="65" y="420542"/>
                  </a:lnTo>
                  <a:lnTo>
                    <a:pt x="170194" y="14277"/>
                  </a:lnTo>
                  <a:lnTo>
                    <a:pt x="191663" y="0"/>
                  </a:lnTo>
                  <a:lnTo>
                    <a:pt x="289258" y="0"/>
                  </a:lnTo>
                  <a:lnTo>
                    <a:pt x="481069" y="417449"/>
                  </a:lnTo>
                  <a:lnTo>
                    <a:pt x="483809" y="423546"/>
                  </a:lnTo>
                  <a:lnTo>
                    <a:pt x="481094" y="430712"/>
                  </a:lnTo>
                  <a:lnTo>
                    <a:pt x="473443" y="434157"/>
                  </a:lnTo>
                  <a:lnTo>
                    <a:pt x="471751" y="434519"/>
                  </a:lnTo>
                  <a:lnTo>
                    <a:pt x="470042" y="434519"/>
                  </a:lnTo>
                  <a:lnTo>
                    <a:pt x="371793" y="434519"/>
                  </a:lnTo>
                  <a:lnTo>
                    <a:pt x="363063" y="434667"/>
                  </a:lnTo>
                  <a:close/>
                </a:path>
              </a:pathLst>
            </a:custGeom>
            <a:solidFill>
              <a:srgbClr val="F9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227" y="1188719"/>
              <a:ext cx="976883" cy="95707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901826" y="1265320"/>
              <a:ext cx="827405" cy="807085"/>
            </a:xfrm>
            <a:custGeom>
              <a:avLst/>
              <a:gdLst/>
              <a:ahLst/>
              <a:cxnLst/>
              <a:rect l="l" t="t" r="r" b="b"/>
              <a:pathLst>
                <a:path w="827404" h="807085">
                  <a:moveTo>
                    <a:pt x="680611" y="806964"/>
                  </a:moveTo>
                  <a:lnTo>
                    <a:pt x="146460" y="806964"/>
                  </a:lnTo>
                  <a:lnTo>
                    <a:pt x="100167" y="799492"/>
                  </a:lnTo>
                  <a:lnTo>
                    <a:pt x="59963" y="778686"/>
                  </a:lnTo>
                  <a:lnTo>
                    <a:pt x="28258" y="746959"/>
                  </a:lnTo>
                  <a:lnTo>
                    <a:pt x="7466" y="706726"/>
                  </a:lnTo>
                  <a:lnTo>
                    <a:pt x="0" y="660400"/>
                  </a:lnTo>
                  <a:lnTo>
                    <a:pt x="0" y="146564"/>
                  </a:lnTo>
                  <a:lnTo>
                    <a:pt x="7466" y="100238"/>
                  </a:lnTo>
                  <a:lnTo>
                    <a:pt x="28258" y="60005"/>
                  </a:lnTo>
                  <a:lnTo>
                    <a:pt x="59963" y="28278"/>
                  </a:lnTo>
                  <a:lnTo>
                    <a:pt x="100167" y="7471"/>
                  </a:lnTo>
                  <a:lnTo>
                    <a:pt x="146460" y="0"/>
                  </a:lnTo>
                  <a:lnTo>
                    <a:pt x="680611" y="0"/>
                  </a:lnTo>
                  <a:lnTo>
                    <a:pt x="726904" y="7471"/>
                  </a:lnTo>
                  <a:lnTo>
                    <a:pt x="767109" y="28278"/>
                  </a:lnTo>
                  <a:lnTo>
                    <a:pt x="798813" y="60005"/>
                  </a:lnTo>
                  <a:lnTo>
                    <a:pt x="819605" y="100238"/>
                  </a:lnTo>
                  <a:lnTo>
                    <a:pt x="827072" y="146564"/>
                  </a:lnTo>
                  <a:lnTo>
                    <a:pt x="827072" y="660400"/>
                  </a:lnTo>
                  <a:lnTo>
                    <a:pt x="819605" y="706726"/>
                  </a:lnTo>
                  <a:lnTo>
                    <a:pt x="798813" y="746959"/>
                  </a:lnTo>
                  <a:lnTo>
                    <a:pt x="767109" y="778686"/>
                  </a:lnTo>
                  <a:lnTo>
                    <a:pt x="726904" y="799492"/>
                  </a:lnTo>
                  <a:lnTo>
                    <a:pt x="680611" y="806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74902" y="1437748"/>
              <a:ext cx="483870" cy="434975"/>
            </a:xfrm>
            <a:custGeom>
              <a:avLst/>
              <a:gdLst/>
              <a:ahLst/>
              <a:cxnLst/>
              <a:rect l="l" t="t" r="r" b="b"/>
              <a:pathLst>
                <a:path w="483870" h="434975">
                  <a:moveTo>
                    <a:pt x="363063" y="434667"/>
                  </a:moveTo>
                  <a:lnTo>
                    <a:pt x="355103" y="429536"/>
                  </a:lnTo>
                  <a:lnTo>
                    <a:pt x="351633" y="421518"/>
                  </a:lnTo>
                  <a:lnTo>
                    <a:pt x="245009" y="171807"/>
                  </a:lnTo>
                  <a:lnTo>
                    <a:pt x="244282" y="169321"/>
                  </a:lnTo>
                  <a:lnTo>
                    <a:pt x="241677" y="167896"/>
                  </a:lnTo>
                  <a:lnTo>
                    <a:pt x="237662" y="169076"/>
                  </a:lnTo>
                  <a:lnTo>
                    <a:pt x="236463" y="170276"/>
                  </a:lnTo>
                  <a:lnTo>
                    <a:pt x="236015" y="171807"/>
                  </a:lnTo>
                  <a:lnTo>
                    <a:pt x="168340" y="333014"/>
                  </a:lnTo>
                  <a:lnTo>
                    <a:pt x="169704" y="336324"/>
                  </a:lnTo>
                  <a:lnTo>
                    <a:pt x="173271" y="337811"/>
                  </a:lnTo>
                  <a:lnTo>
                    <a:pt x="174002" y="337956"/>
                  </a:lnTo>
                  <a:lnTo>
                    <a:pt x="247801" y="337959"/>
                  </a:lnTo>
                  <a:lnTo>
                    <a:pt x="252312" y="337997"/>
                  </a:lnTo>
                  <a:lnTo>
                    <a:pt x="256371" y="340704"/>
                  </a:lnTo>
                  <a:lnTo>
                    <a:pt x="258139" y="344856"/>
                  </a:lnTo>
                  <a:lnTo>
                    <a:pt x="290119" y="416104"/>
                  </a:lnTo>
                  <a:lnTo>
                    <a:pt x="12085" y="434381"/>
                  </a:lnTo>
                  <a:lnTo>
                    <a:pt x="5386" y="434326"/>
                  </a:lnTo>
                  <a:lnTo>
                    <a:pt x="0" y="428849"/>
                  </a:lnTo>
                  <a:lnTo>
                    <a:pt x="65" y="420542"/>
                  </a:lnTo>
                  <a:lnTo>
                    <a:pt x="170194" y="14277"/>
                  </a:lnTo>
                  <a:lnTo>
                    <a:pt x="191663" y="0"/>
                  </a:lnTo>
                  <a:lnTo>
                    <a:pt x="289258" y="0"/>
                  </a:lnTo>
                  <a:lnTo>
                    <a:pt x="481069" y="417449"/>
                  </a:lnTo>
                  <a:lnTo>
                    <a:pt x="483809" y="423546"/>
                  </a:lnTo>
                  <a:lnTo>
                    <a:pt x="481094" y="430712"/>
                  </a:lnTo>
                  <a:lnTo>
                    <a:pt x="473443" y="434157"/>
                  </a:lnTo>
                  <a:lnTo>
                    <a:pt x="471751" y="434519"/>
                  </a:lnTo>
                  <a:lnTo>
                    <a:pt x="470042" y="434519"/>
                  </a:lnTo>
                  <a:lnTo>
                    <a:pt x="371793" y="434519"/>
                  </a:lnTo>
                  <a:lnTo>
                    <a:pt x="363063" y="434667"/>
                  </a:lnTo>
                  <a:close/>
                </a:path>
              </a:pathLst>
            </a:custGeom>
            <a:solidFill>
              <a:srgbClr val="F9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0652" y="2833116"/>
              <a:ext cx="976883" cy="95707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627248" y="2909715"/>
              <a:ext cx="827405" cy="807085"/>
            </a:xfrm>
            <a:custGeom>
              <a:avLst/>
              <a:gdLst/>
              <a:ahLst/>
              <a:cxnLst/>
              <a:rect l="l" t="t" r="r" b="b"/>
              <a:pathLst>
                <a:path w="827404" h="807085">
                  <a:moveTo>
                    <a:pt x="680611" y="806964"/>
                  </a:moveTo>
                  <a:lnTo>
                    <a:pt x="146460" y="806964"/>
                  </a:lnTo>
                  <a:lnTo>
                    <a:pt x="100167" y="799492"/>
                  </a:lnTo>
                  <a:lnTo>
                    <a:pt x="59963" y="778686"/>
                  </a:lnTo>
                  <a:lnTo>
                    <a:pt x="28258" y="746959"/>
                  </a:lnTo>
                  <a:lnTo>
                    <a:pt x="7466" y="706726"/>
                  </a:lnTo>
                  <a:lnTo>
                    <a:pt x="0" y="660400"/>
                  </a:lnTo>
                  <a:lnTo>
                    <a:pt x="0" y="146564"/>
                  </a:lnTo>
                  <a:lnTo>
                    <a:pt x="7466" y="100238"/>
                  </a:lnTo>
                  <a:lnTo>
                    <a:pt x="28258" y="60005"/>
                  </a:lnTo>
                  <a:lnTo>
                    <a:pt x="59963" y="28278"/>
                  </a:lnTo>
                  <a:lnTo>
                    <a:pt x="100167" y="7471"/>
                  </a:lnTo>
                  <a:lnTo>
                    <a:pt x="146460" y="0"/>
                  </a:lnTo>
                  <a:lnTo>
                    <a:pt x="680611" y="0"/>
                  </a:lnTo>
                  <a:lnTo>
                    <a:pt x="726904" y="7471"/>
                  </a:lnTo>
                  <a:lnTo>
                    <a:pt x="767109" y="28278"/>
                  </a:lnTo>
                  <a:lnTo>
                    <a:pt x="798813" y="60005"/>
                  </a:lnTo>
                  <a:lnTo>
                    <a:pt x="819605" y="100238"/>
                  </a:lnTo>
                  <a:lnTo>
                    <a:pt x="827072" y="146564"/>
                  </a:lnTo>
                  <a:lnTo>
                    <a:pt x="827072" y="660400"/>
                  </a:lnTo>
                  <a:lnTo>
                    <a:pt x="819605" y="706726"/>
                  </a:lnTo>
                  <a:lnTo>
                    <a:pt x="798813" y="746959"/>
                  </a:lnTo>
                  <a:lnTo>
                    <a:pt x="767109" y="778686"/>
                  </a:lnTo>
                  <a:lnTo>
                    <a:pt x="726904" y="799492"/>
                  </a:lnTo>
                  <a:lnTo>
                    <a:pt x="680611" y="806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800324" y="3082143"/>
              <a:ext cx="483870" cy="434975"/>
            </a:xfrm>
            <a:custGeom>
              <a:avLst/>
              <a:gdLst/>
              <a:ahLst/>
              <a:cxnLst/>
              <a:rect l="l" t="t" r="r" b="b"/>
              <a:pathLst>
                <a:path w="483870" h="434975">
                  <a:moveTo>
                    <a:pt x="363063" y="434667"/>
                  </a:moveTo>
                  <a:lnTo>
                    <a:pt x="355103" y="429536"/>
                  </a:lnTo>
                  <a:lnTo>
                    <a:pt x="351633" y="421518"/>
                  </a:lnTo>
                  <a:lnTo>
                    <a:pt x="245009" y="171807"/>
                  </a:lnTo>
                  <a:lnTo>
                    <a:pt x="244282" y="169321"/>
                  </a:lnTo>
                  <a:lnTo>
                    <a:pt x="241677" y="167896"/>
                  </a:lnTo>
                  <a:lnTo>
                    <a:pt x="237662" y="169076"/>
                  </a:lnTo>
                  <a:lnTo>
                    <a:pt x="236463" y="170276"/>
                  </a:lnTo>
                  <a:lnTo>
                    <a:pt x="236015" y="171807"/>
                  </a:lnTo>
                  <a:lnTo>
                    <a:pt x="168340" y="333014"/>
                  </a:lnTo>
                  <a:lnTo>
                    <a:pt x="169704" y="336324"/>
                  </a:lnTo>
                  <a:lnTo>
                    <a:pt x="173271" y="337811"/>
                  </a:lnTo>
                  <a:lnTo>
                    <a:pt x="174002" y="337956"/>
                  </a:lnTo>
                  <a:lnTo>
                    <a:pt x="247801" y="337959"/>
                  </a:lnTo>
                  <a:lnTo>
                    <a:pt x="252312" y="337997"/>
                  </a:lnTo>
                  <a:lnTo>
                    <a:pt x="256371" y="340704"/>
                  </a:lnTo>
                  <a:lnTo>
                    <a:pt x="258139" y="344856"/>
                  </a:lnTo>
                  <a:lnTo>
                    <a:pt x="290119" y="416104"/>
                  </a:lnTo>
                  <a:lnTo>
                    <a:pt x="12085" y="434381"/>
                  </a:lnTo>
                  <a:lnTo>
                    <a:pt x="5386" y="434326"/>
                  </a:lnTo>
                  <a:lnTo>
                    <a:pt x="0" y="428849"/>
                  </a:lnTo>
                  <a:lnTo>
                    <a:pt x="65" y="420542"/>
                  </a:lnTo>
                  <a:lnTo>
                    <a:pt x="170194" y="14277"/>
                  </a:lnTo>
                  <a:lnTo>
                    <a:pt x="191663" y="0"/>
                  </a:lnTo>
                  <a:lnTo>
                    <a:pt x="289258" y="0"/>
                  </a:lnTo>
                  <a:lnTo>
                    <a:pt x="481069" y="417449"/>
                  </a:lnTo>
                  <a:lnTo>
                    <a:pt x="483809" y="423546"/>
                  </a:lnTo>
                  <a:lnTo>
                    <a:pt x="481094" y="430712"/>
                  </a:lnTo>
                  <a:lnTo>
                    <a:pt x="473443" y="434157"/>
                  </a:lnTo>
                  <a:lnTo>
                    <a:pt x="471751" y="434519"/>
                  </a:lnTo>
                  <a:lnTo>
                    <a:pt x="470042" y="434519"/>
                  </a:lnTo>
                  <a:lnTo>
                    <a:pt x="371793" y="434519"/>
                  </a:lnTo>
                  <a:lnTo>
                    <a:pt x="363063" y="434667"/>
                  </a:lnTo>
                  <a:close/>
                </a:path>
              </a:pathLst>
            </a:custGeom>
            <a:solidFill>
              <a:srgbClr val="F9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8662416" y="2326894"/>
            <a:ext cx="1496060" cy="1529080"/>
            <a:chOff x="8662416" y="2326894"/>
            <a:chExt cx="1496060" cy="1529080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2416" y="2673096"/>
              <a:ext cx="1208531" cy="118262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742997" y="2753677"/>
              <a:ext cx="1052195" cy="1025525"/>
            </a:xfrm>
            <a:custGeom>
              <a:avLst/>
              <a:gdLst/>
              <a:ahLst/>
              <a:cxnLst/>
              <a:rect l="l" t="t" r="r" b="b"/>
              <a:pathLst>
                <a:path w="1052195" h="1025525">
                  <a:moveTo>
                    <a:pt x="865438" y="1025391"/>
                  </a:moveTo>
                  <a:lnTo>
                    <a:pt x="186233" y="1025391"/>
                  </a:lnTo>
                  <a:lnTo>
                    <a:pt x="136725" y="1018738"/>
                  </a:lnTo>
                  <a:lnTo>
                    <a:pt x="92238" y="999964"/>
                  </a:lnTo>
                  <a:lnTo>
                    <a:pt x="54546" y="970843"/>
                  </a:lnTo>
                  <a:lnTo>
                    <a:pt x="25426" y="933151"/>
                  </a:lnTo>
                  <a:lnTo>
                    <a:pt x="6652" y="888664"/>
                  </a:lnTo>
                  <a:lnTo>
                    <a:pt x="0" y="839155"/>
                  </a:lnTo>
                  <a:lnTo>
                    <a:pt x="0" y="186235"/>
                  </a:lnTo>
                  <a:lnTo>
                    <a:pt x="6652" y="136726"/>
                  </a:lnTo>
                  <a:lnTo>
                    <a:pt x="25426" y="92239"/>
                  </a:lnTo>
                  <a:lnTo>
                    <a:pt x="54546" y="54547"/>
                  </a:lnTo>
                  <a:lnTo>
                    <a:pt x="92238" y="25426"/>
                  </a:lnTo>
                  <a:lnTo>
                    <a:pt x="136725" y="6652"/>
                  </a:lnTo>
                  <a:lnTo>
                    <a:pt x="186233" y="0"/>
                  </a:lnTo>
                  <a:lnTo>
                    <a:pt x="865438" y="0"/>
                  </a:lnTo>
                  <a:lnTo>
                    <a:pt x="914946" y="6652"/>
                  </a:lnTo>
                  <a:lnTo>
                    <a:pt x="959433" y="25426"/>
                  </a:lnTo>
                  <a:lnTo>
                    <a:pt x="997124" y="54547"/>
                  </a:lnTo>
                  <a:lnTo>
                    <a:pt x="1026245" y="92239"/>
                  </a:lnTo>
                  <a:lnTo>
                    <a:pt x="1045019" y="136726"/>
                  </a:lnTo>
                  <a:lnTo>
                    <a:pt x="1051671" y="186235"/>
                  </a:lnTo>
                  <a:lnTo>
                    <a:pt x="1051671" y="839155"/>
                  </a:lnTo>
                  <a:lnTo>
                    <a:pt x="1045019" y="888664"/>
                  </a:lnTo>
                  <a:lnTo>
                    <a:pt x="1026245" y="933151"/>
                  </a:lnTo>
                  <a:lnTo>
                    <a:pt x="997124" y="970843"/>
                  </a:lnTo>
                  <a:lnTo>
                    <a:pt x="959433" y="999964"/>
                  </a:lnTo>
                  <a:lnTo>
                    <a:pt x="914946" y="1018738"/>
                  </a:lnTo>
                  <a:lnTo>
                    <a:pt x="865438" y="10253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63075" y="2972777"/>
              <a:ext cx="615315" cy="552450"/>
            </a:xfrm>
            <a:custGeom>
              <a:avLst/>
              <a:gdLst/>
              <a:ahLst/>
              <a:cxnLst/>
              <a:rect l="l" t="t" r="r" b="b"/>
              <a:pathLst>
                <a:path w="615315" h="552450">
                  <a:moveTo>
                    <a:pt x="599860" y="552133"/>
                  </a:moveTo>
                  <a:lnTo>
                    <a:pt x="597686" y="552133"/>
                  </a:lnTo>
                  <a:lnTo>
                    <a:pt x="472757" y="552133"/>
                  </a:lnTo>
                  <a:lnTo>
                    <a:pt x="464689" y="551064"/>
                  </a:lnTo>
                  <a:lnTo>
                    <a:pt x="311544" y="218311"/>
                  </a:lnTo>
                  <a:lnTo>
                    <a:pt x="310619" y="215152"/>
                  </a:lnTo>
                  <a:lnTo>
                    <a:pt x="307307" y="213342"/>
                  </a:lnTo>
                  <a:lnTo>
                    <a:pt x="302202" y="214841"/>
                  </a:lnTo>
                  <a:lnTo>
                    <a:pt x="300677" y="216366"/>
                  </a:lnTo>
                  <a:lnTo>
                    <a:pt x="300107" y="218311"/>
                  </a:lnTo>
                  <a:lnTo>
                    <a:pt x="214054" y="423153"/>
                  </a:lnTo>
                  <a:lnTo>
                    <a:pt x="215789" y="427360"/>
                  </a:lnTo>
                  <a:lnTo>
                    <a:pt x="220325" y="429248"/>
                  </a:lnTo>
                  <a:lnTo>
                    <a:pt x="221254" y="429432"/>
                  </a:lnTo>
                  <a:lnTo>
                    <a:pt x="315093" y="429437"/>
                  </a:lnTo>
                  <a:lnTo>
                    <a:pt x="320829" y="429485"/>
                  </a:lnTo>
                  <a:lnTo>
                    <a:pt x="325991" y="432925"/>
                  </a:lnTo>
                  <a:lnTo>
                    <a:pt x="328239" y="438201"/>
                  </a:lnTo>
                  <a:lnTo>
                    <a:pt x="368904" y="528733"/>
                  </a:lnTo>
                  <a:lnTo>
                    <a:pt x="15367" y="551958"/>
                  </a:lnTo>
                  <a:lnTo>
                    <a:pt x="6849" y="551888"/>
                  </a:lnTo>
                  <a:lnTo>
                    <a:pt x="0" y="544929"/>
                  </a:lnTo>
                  <a:lnTo>
                    <a:pt x="83" y="534373"/>
                  </a:lnTo>
                  <a:lnTo>
                    <a:pt x="216412" y="18141"/>
                  </a:lnTo>
                  <a:lnTo>
                    <a:pt x="243711" y="0"/>
                  </a:lnTo>
                  <a:lnTo>
                    <a:pt x="367808" y="0"/>
                  </a:lnTo>
                  <a:lnTo>
                    <a:pt x="611709" y="530442"/>
                  </a:lnTo>
                  <a:lnTo>
                    <a:pt x="615192" y="538190"/>
                  </a:lnTo>
                  <a:lnTo>
                    <a:pt x="611739" y="547295"/>
                  </a:lnTo>
                  <a:lnTo>
                    <a:pt x="602011" y="551673"/>
                  </a:lnTo>
                  <a:lnTo>
                    <a:pt x="599860" y="552133"/>
                  </a:lnTo>
                  <a:close/>
                </a:path>
              </a:pathLst>
            </a:custGeom>
            <a:solidFill>
              <a:srgbClr val="F9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90674" y="2352294"/>
              <a:ext cx="219710" cy="240665"/>
            </a:xfrm>
            <a:custGeom>
              <a:avLst/>
              <a:gdLst/>
              <a:ahLst/>
              <a:cxnLst/>
              <a:rect l="l" t="t" r="r" b="b"/>
              <a:pathLst>
                <a:path w="219709" h="240664">
                  <a:moveTo>
                    <a:pt x="219367" y="0"/>
                  </a:moveTo>
                  <a:lnTo>
                    <a:pt x="0" y="240093"/>
                  </a:lnTo>
                </a:path>
              </a:pathLst>
            </a:custGeom>
            <a:ln w="50799">
              <a:solidFill>
                <a:srgbClr val="27A7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05012" y="2522230"/>
              <a:ext cx="159385" cy="164465"/>
            </a:xfrm>
            <a:custGeom>
              <a:avLst/>
              <a:gdLst/>
              <a:ahLst/>
              <a:cxnLst/>
              <a:rect l="l" t="t" r="r" b="b"/>
              <a:pathLst>
                <a:path w="159384" h="164464">
                  <a:moveTo>
                    <a:pt x="46532" y="0"/>
                  </a:moveTo>
                  <a:lnTo>
                    <a:pt x="0" y="163906"/>
                  </a:lnTo>
                  <a:lnTo>
                    <a:pt x="159042" y="102793"/>
                  </a:lnTo>
                  <a:lnTo>
                    <a:pt x="46532" y="0"/>
                  </a:lnTo>
                  <a:close/>
                </a:path>
              </a:pathLst>
            </a:custGeom>
            <a:solidFill>
              <a:srgbClr val="27A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853422" y="2446046"/>
              <a:ext cx="219710" cy="240665"/>
            </a:xfrm>
            <a:custGeom>
              <a:avLst/>
              <a:gdLst/>
              <a:ahLst/>
              <a:cxnLst/>
              <a:rect l="l" t="t" r="r" b="b"/>
              <a:pathLst>
                <a:path w="219709" h="240664">
                  <a:moveTo>
                    <a:pt x="0" y="240093"/>
                  </a:moveTo>
                  <a:lnTo>
                    <a:pt x="219367" y="0"/>
                  </a:lnTo>
                </a:path>
              </a:pathLst>
            </a:custGeom>
            <a:ln w="50799">
              <a:solidFill>
                <a:srgbClr val="E61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99408" y="2352297"/>
              <a:ext cx="159385" cy="164465"/>
            </a:xfrm>
            <a:custGeom>
              <a:avLst/>
              <a:gdLst/>
              <a:ahLst/>
              <a:cxnLst/>
              <a:rect l="l" t="t" r="r" b="b"/>
              <a:pathLst>
                <a:path w="159384" h="164464">
                  <a:moveTo>
                    <a:pt x="159042" y="0"/>
                  </a:moveTo>
                  <a:lnTo>
                    <a:pt x="0" y="61112"/>
                  </a:lnTo>
                  <a:lnTo>
                    <a:pt x="112509" y="163906"/>
                  </a:lnTo>
                  <a:lnTo>
                    <a:pt x="159042" y="0"/>
                  </a:lnTo>
                  <a:close/>
                </a:path>
              </a:pathLst>
            </a:custGeom>
            <a:solidFill>
              <a:srgbClr val="E6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304800" y="1362455"/>
            <a:ext cx="603885" cy="603885"/>
            <a:chOff x="304800" y="1362455"/>
            <a:chExt cx="603885" cy="603885"/>
          </a:xfrm>
        </p:grpSpPr>
        <p:sp>
          <p:nvSpPr>
            <p:cNvPr id="56" name="object 56"/>
            <p:cNvSpPr/>
            <p:nvPr/>
          </p:nvSpPr>
          <p:spPr>
            <a:xfrm>
              <a:off x="304800" y="1362455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1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1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2" y="1449323"/>
              <a:ext cx="437387" cy="435863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304800" y="3913632"/>
            <a:ext cx="603885" cy="603885"/>
            <a:chOff x="304800" y="3913632"/>
            <a:chExt cx="603885" cy="603885"/>
          </a:xfrm>
        </p:grpSpPr>
        <p:sp>
          <p:nvSpPr>
            <p:cNvPr id="59" name="object 59"/>
            <p:cNvSpPr/>
            <p:nvPr/>
          </p:nvSpPr>
          <p:spPr>
            <a:xfrm>
              <a:off x="304800" y="3913632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5" h="603885">
                  <a:moveTo>
                    <a:pt x="301752" y="0"/>
                  </a:moveTo>
                  <a:lnTo>
                    <a:pt x="252807" y="3949"/>
                  </a:lnTo>
                  <a:lnTo>
                    <a:pt x="206376" y="15383"/>
                  </a:lnTo>
                  <a:lnTo>
                    <a:pt x="163081" y="33681"/>
                  </a:lnTo>
                  <a:lnTo>
                    <a:pt x="123542" y="58221"/>
                  </a:lnTo>
                  <a:lnTo>
                    <a:pt x="88382" y="88382"/>
                  </a:lnTo>
                  <a:lnTo>
                    <a:pt x="58221" y="123542"/>
                  </a:lnTo>
                  <a:lnTo>
                    <a:pt x="33681" y="163081"/>
                  </a:lnTo>
                  <a:lnTo>
                    <a:pt x="15383" y="206376"/>
                  </a:lnTo>
                  <a:lnTo>
                    <a:pt x="3949" y="252807"/>
                  </a:lnTo>
                  <a:lnTo>
                    <a:pt x="0" y="301752"/>
                  </a:lnTo>
                  <a:lnTo>
                    <a:pt x="3949" y="350696"/>
                  </a:lnTo>
                  <a:lnTo>
                    <a:pt x="15383" y="397127"/>
                  </a:lnTo>
                  <a:lnTo>
                    <a:pt x="33681" y="440422"/>
                  </a:lnTo>
                  <a:lnTo>
                    <a:pt x="58221" y="479961"/>
                  </a:lnTo>
                  <a:lnTo>
                    <a:pt x="88382" y="515121"/>
                  </a:lnTo>
                  <a:lnTo>
                    <a:pt x="123542" y="545282"/>
                  </a:lnTo>
                  <a:lnTo>
                    <a:pt x="163081" y="569822"/>
                  </a:lnTo>
                  <a:lnTo>
                    <a:pt x="206376" y="588120"/>
                  </a:lnTo>
                  <a:lnTo>
                    <a:pt x="252807" y="599554"/>
                  </a:lnTo>
                  <a:lnTo>
                    <a:pt x="301752" y="603504"/>
                  </a:lnTo>
                  <a:lnTo>
                    <a:pt x="350696" y="599554"/>
                  </a:lnTo>
                  <a:lnTo>
                    <a:pt x="397127" y="588120"/>
                  </a:lnTo>
                  <a:lnTo>
                    <a:pt x="440422" y="569822"/>
                  </a:lnTo>
                  <a:lnTo>
                    <a:pt x="479961" y="545282"/>
                  </a:lnTo>
                  <a:lnTo>
                    <a:pt x="515121" y="515121"/>
                  </a:lnTo>
                  <a:lnTo>
                    <a:pt x="545282" y="479961"/>
                  </a:lnTo>
                  <a:lnTo>
                    <a:pt x="569822" y="440422"/>
                  </a:lnTo>
                  <a:lnTo>
                    <a:pt x="588120" y="397127"/>
                  </a:lnTo>
                  <a:lnTo>
                    <a:pt x="599554" y="350696"/>
                  </a:lnTo>
                  <a:lnTo>
                    <a:pt x="603504" y="301752"/>
                  </a:lnTo>
                  <a:lnTo>
                    <a:pt x="599554" y="252807"/>
                  </a:lnTo>
                  <a:lnTo>
                    <a:pt x="588120" y="206376"/>
                  </a:lnTo>
                  <a:lnTo>
                    <a:pt x="569822" y="163081"/>
                  </a:lnTo>
                  <a:lnTo>
                    <a:pt x="545282" y="123542"/>
                  </a:lnTo>
                  <a:lnTo>
                    <a:pt x="515121" y="88382"/>
                  </a:lnTo>
                  <a:lnTo>
                    <a:pt x="479961" y="58221"/>
                  </a:lnTo>
                  <a:lnTo>
                    <a:pt x="440422" y="33681"/>
                  </a:lnTo>
                  <a:lnTo>
                    <a:pt x="397127" y="15383"/>
                  </a:lnTo>
                  <a:lnTo>
                    <a:pt x="350696" y="394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231" y="4103912"/>
              <a:ext cx="313785" cy="233807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40" dirty="0"/>
              <a:t>©</a:t>
            </a:r>
            <a:r>
              <a:rPr spc="-60" dirty="0"/>
              <a:t>2</a:t>
            </a:r>
            <a:r>
              <a:rPr spc="-20" dirty="0"/>
              <a:t>0</a:t>
            </a:r>
            <a:r>
              <a:rPr spc="-60" dirty="0"/>
              <a:t>22</a:t>
            </a:r>
            <a:r>
              <a:rPr spc="-80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95" dirty="0"/>
              <a:t>e</a:t>
            </a:r>
            <a:r>
              <a:rPr spc="-55" dirty="0"/>
              <a:t>.</a:t>
            </a:r>
            <a:r>
              <a:rPr spc="-40" dirty="0"/>
              <a:t> </a:t>
            </a:r>
            <a:r>
              <a:rPr spc="-5" dirty="0"/>
              <a:t>Al</a:t>
            </a:r>
            <a:r>
              <a:rPr spc="10" dirty="0"/>
              <a:t>l</a:t>
            </a:r>
            <a:r>
              <a:rPr spc="-75" dirty="0"/>
              <a:t> </a:t>
            </a:r>
            <a:r>
              <a:rPr spc="-45" dirty="0"/>
              <a:t>R</a:t>
            </a:r>
            <a:r>
              <a:rPr spc="-10" dirty="0"/>
              <a:t>i</a:t>
            </a:r>
            <a:r>
              <a:rPr spc="-50" dirty="0"/>
              <a:t>g</a:t>
            </a:r>
            <a:r>
              <a:rPr spc="-20" dirty="0"/>
              <a:t>h</a:t>
            </a:r>
            <a:r>
              <a:rPr spc="-35" dirty="0"/>
              <a:t>t</a:t>
            </a:r>
            <a:r>
              <a:rPr spc="-55" dirty="0"/>
              <a:t>s</a:t>
            </a:r>
            <a:r>
              <a:rPr spc="-90" dirty="0"/>
              <a:t> </a:t>
            </a:r>
            <a:r>
              <a:rPr spc="-45" dirty="0"/>
              <a:t>R</a:t>
            </a:r>
            <a:r>
              <a:rPr spc="-50" dirty="0"/>
              <a:t>es</a:t>
            </a:r>
            <a:r>
              <a:rPr spc="-40" dirty="0"/>
              <a:t>er</a:t>
            </a:r>
            <a:r>
              <a:rPr spc="-35" dirty="0"/>
              <a:t>ved</a:t>
            </a:r>
            <a:r>
              <a:rPr spc="-105" dirty="0"/>
              <a:t>.</a:t>
            </a:r>
            <a:r>
              <a:rPr spc="-65" dirty="0"/>
              <a:t> </a:t>
            </a:r>
            <a:r>
              <a:rPr spc="-20" dirty="0"/>
              <a:t>Ado</a:t>
            </a:r>
            <a:r>
              <a:rPr spc="-30" dirty="0"/>
              <a:t>b</a:t>
            </a:r>
            <a:r>
              <a:rPr spc="-35" dirty="0"/>
              <a:t>e</a:t>
            </a:r>
            <a:r>
              <a:rPr spc="-50" dirty="0"/>
              <a:t> </a:t>
            </a:r>
            <a:r>
              <a:rPr spc="-40" dirty="0"/>
              <a:t>C</a:t>
            </a:r>
            <a:r>
              <a:rPr spc="-20" dirty="0"/>
              <a:t>on</a:t>
            </a:r>
            <a:r>
              <a:rPr spc="-55" dirty="0"/>
              <a:t>f</a:t>
            </a:r>
            <a:r>
              <a:rPr spc="-10" dirty="0"/>
              <a:t>i</a:t>
            </a:r>
            <a:r>
              <a:rPr spc="-30" dirty="0"/>
              <a:t>den</a:t>
            </a:r>
            <a:r>
              <a:rPr spc="-35" dirty="0"/>
              <a:t>t</a:t>
            </a:r>
            <a:r>
              <a:rPr spc="-10" dirty="0"/>
              <a:t>i</a:t>
            </a:r>
            <a:r>
              <a:rPr spc="-40" dirty="0"/>
              <a:t>a</a:t>
            </a:r>
            <a:r>
              <a:rPr spc="5" dirty="0"/>
              <a:t>l</a:t>
            </a:r>
            <a:r>
              <a:rPr spc="-105" dirty="0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2040</Words>
  <Application>Microsoft Office PowerPoint</Application>
  <PresentationFormat>Widescreen</PresentationFormat>
  <Paragraphs>363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MT</vt:lpstr>
      <vt:lpstr>Calibri</vt:lpstr>
      <vt:lpstr>Tahoma</vt:lpstr>
      <vt:lpstr>Times New Roman</vt:lpstr>
      <vt:lpstr>Verdana</vt:lpstr>
      <vt:lpstr>Office Theme</vt:lpstr>
      <vt:lpstr>S304 - How Kaufland Transitioned  to Experience Manager in the Cloud</vt:lpstr>
      <vt:lpstr>Key Takeaways</vt:lpstr>
      <vt:lpstr>Schwarz Group</vt:lpstr>
      <vt:lpstr>4,000 IT experts</vt:lpstr>
      <vt:lpstr>Mission critical topics</vt:lpstr>
      <vt:lpstr>Cloud Service helped us to reduce  performance impacts with auto-  scaling.</vt:lpstr>
      <vt:lpstr>Cloud Service helped us to reduce performance impacts with auto-scaling.</vt:lpstr>
      <vt:lpstr>We kept integration intact by using the VPN capabilities of Cloud Service.</vt:lpstr>
      <vt:lpstr>We kept integration intact by using  the VPN capabilities of Cloud Service.</vt:lpstr>
      <vt:lpstr>We reverse-engineered Cloud Transfer Tool to solve connectivity issues.</vt:lpstr>
      <vt:lpstr>We reverse-engineered Cloud  Transfer Tool to solve connectivity  issues.</vt:lpstr>
      <vt:lpstr>Putting a well-established team onto the migration project made us faster.</vt:lpstr>
      <vt:lpstr>Putting a well-established team onto  the migration project made us faster.</vt:lpstr>
      <vt:lpstr>Because we planned it properly, we identified and fixed issues early.</vt:lpstr>
      <vt:lpstr>Because we planned it properly, we  identified and fixed issues early.</vt:lpstr>
      <vt:lpstr>Key Takeaways</vt:lpstr>
      <vt:lpstr>Anatomy of a cloud migration</vt:lpstr>
      <vt:lpstr>Start your readiness self-assessment with the Best Practices Analyzer</vt:lpstr>
      <vt:lpstr>Review your readiness self-assessment in Cloud Acceleration Manager</vt:lpstr>
      <vt:lpstr>3 Simple Steps to Self-assess Migration Readiness</vt:lpstr>
      <vt:lpstr>Planning &amp; Setup</vt:lpstr>
      <vt:lpstr>Creating a Content Migration Plan</vt:lpstr>
      <vt:lpstr>Creating a Code Refactoring Plan</vt:lpstr>
      <vt:lpstr>Start content, code, and operational workstreams in parallel to ensure a  smooth migration</vt:lpstr>
      <vt:lpstr>Go-live readiness before Launch</vt:lpstr>
      <vt:lpstr>Countdown until Launch</vt:lpstr>
      <vt:lpstr>Key Takeaways</vt:lpstr>
      <vt:lpstr>Helpful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S304 - How Kaufland Transitioned to Experience Manager in the Cloud</dc:title>
  <cp:lastModifiedBy>Prith Raj</cp:lastModifiedBy>
  <cp:revision>1</cp:revision>
  <dcterms:created xsi:type="dcterms:W3CDTF">2022-04-12T20:46:57Z</dcterms:created>
  <dcterms:modified xsi:type="dcterms:W3CDTF">2022-04-12T20:50:21Z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2022-02-15T00:00:00Z</vt:filetime>
  </property>
  <property fmtid="{D5CDD505-2E9C-101B-9397-08002B2CF9AE}" pid="3" name="Creator">
    <vt:lpwstr>Acrobat PDFMaker 21 für PowerPoint</vt:lpwstr>
  </property>
  <property fmtid="{D5CDD505-2E9C-101B-9397-08002B2CF9AE}" pid="4" name="LastSaved">
    <vt:filetime>2022-04-12T00:00:00Z</vt:filetime>
  </property>
</Properties>
</file>